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400" r:id="rId5"/>
    <p:sldId id="399" r:id="rId6"/>
    <p:sldId id="398" r:id="rId7"/>
    <p:sldId id="397" r:id="rId8"/>
    <p:sldId id="396" r:id="rId9"/>
    <p:sldId id="395" r:id="rId10"/>
    <p:sldId id="394" r:id="rId11"/>
    <p:sldId id="393" r:id="rId12"/>
    <p:sldId id="391" r:id="rId13"/>
    <p:sldId id="388" r:id="rId14"/>
    <p:sldId id="387" r:id="rId15"/>
    <p:sldId id="386" r:id="rId16"/>
    <p:sldId id="382" r:id="rId17"/>
    <p:sldId id="380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927350" y="2925445"/>
            <a:ext cx="6527890" cy="82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795655"/>
            <a:ext cx="9701530" cy="36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795" y="3284855"/>
            <a:ext cx="54610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795655"/>
            <a:ext cx="5050790" cy="2466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09135"/>
            <a:ext cx="9701530" cy="228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827999"/>
            <a:ext cx="10800000" cy="66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9188" y="1028972"/>
            <a:ext cx="285714" cy="30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1"/>
          <a:stretch>
            <a:fillRect/>
          </a:stretch>
        </p:blipFill>
        <p:spPr>
          <a:xfrm>
            <a:off x="1199515" y="4168140"/>
            <a:ext cx="1044139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8"/>
          <a:stretch>
            <a:fillRect/>
          </a:stretch>
        </p:blipFill>
        <p:spPr>
          <a:xfrm>
            <a:off x="2135505" y="1488440"/>
            <a:ext cx="7992745" cy="268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8"/>
          <a:stretch>
            <a:fillRect/>
          </a:stretch>
        </p:blipFill>
        <p:spPr>
          <a:xfrm>
            <a:off x="2135505" y="3644900"/>
            <a:ext cx="7992745" cy="268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1676133"/>
            <a:ext cx="342857" cy="2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2356580"/>
            <a:ext cx="819047" cy="34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3025335"/>
            <a:ext cx="790476" cy="33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03"/>
          <a:stretch>
            <a:fillRect/>
          </a:stretch>
        </p:blipFill>
        <p:spPr>
          <a:xfrm>
            <a:off x="5387975" y="3789045"/>
            <a:ext cx="1464310" cy="266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000" y="1705941"/>
            <a:ext cx="380952" cy="33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8095" y="2364399"/>
            <a:ext cx="809523" cy="37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0"/>
          <a:stretch>
            <a:fillRect/>
          </a:stretch>
        </p:blipFill>
        <p:spPr>
          <a:xfrm>
            <a:off x="4398010" y="4509135"/>
            <a:ext cx="3443605" cy="214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97159"/>
            <a:ext cx="10800000" cy="192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429284" y="3778791"/>
            <a:ext cx="828571" cy="32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3333" y="1639744"/>
            <a:ext cx="228571" cy="9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1716144"/>
            <a:ext cx="847619" cy="25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2346440"/>
            <a:ext cx="352380" cy="248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8"/>
          <a:stretch>
            <a:fillRect/>
          </a:stretch>
        </p:blipFill>
        <p:spPr>
          <a:xfrm>
            <a:off x="5015865" y="3573145"/>
            <a:ext cx="2399030" cy="273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7142" y="2956726"/>
            <a:ext cx="876190" cy="33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3596299"/>
            <a:ext cx="828571" cy="353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47" y="3012123"/>
            <a:ext cx="2161904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924810"/>
            <a:ext cx="2752729" cy="2573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982852"/>
            <a:ext cx="2161904" cy="314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82595"/>
            <a:ext cx="3925570" cy="324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361555"/>
            <a:ext cx="285714" cy="30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9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18356" y="4952471"/>
            <a:ext cx="721073" cy="2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77543" y="6246056"/>
            <a:ext cx="168562" cy="2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9991" y="6236682"/>
            <a:ext cx="449499" cy="29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96190" y="2848415"/>
            <a:ext cx="400000" cy="352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39047" y="3525064"/>
            <a:ext cx="447619" cy="29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3333" y="4763999"/>
            <a:ext cx="819047" cy="333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86666" y="5392996"/>
            <a:ext cx="1628571" cy="37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2228771"/>
            <a:ext cx="1257142" cy="35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8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7580" y="5713573"/>
            <a:ext cx="1538736" cy="354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43611" y="5731275"/>
            <a:ext cx="380262" cy="292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2971228"/>
            <a:ext cx="876190" cy="30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89045"/>
            <a:ext cx="2835275" cy="1936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869424"/>
            <a:ext cx="247619" cy="295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3499023"/>
            <a:ext cx="666666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7980" y="4149090"/>
            <a:ext cx="1450975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81259"/>
            <a:ext cx="10800000" cy="256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28700"/>
            <a:ext cx="6381115" cy="160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90142"/>
            <a:ext cx="8638095" cy="32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402965"/>
            <a:ext cx="9608820" cy="93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09650"/>
            <a:ext cx="6133465" cy="99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178685"/>
            <a:ext cx="10093960" cy="118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567430"/>
            <a:ext cx="6979920" cy="98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644"/>
            <a:ext cx="10800000" cy="567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875" y="4653280"/>
            <a:ext cx="919480" cy="13188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056661"/>
            <a:ext cx="276190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62857" y="2419108"/>
            <a:ext cx="295238" cy="30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04265"/>
            <a:ext cx="6952615" cy="163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077210"/>
            <a:ext cx="9828530" cy="139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4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32815"/>
            <a:ext cx="9361805" cy="86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896745"/>
            <a:ext cx="6457950" cy="9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26410"/>
            <a:ext cx="8077200" cy="16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733424"/>
            <a:ext cx="276190" cy="29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52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8447" y="3964201"/>
            <a:ext cx="239172" cy="25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18752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060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7168" y="3363660"/>
            <a:ext cx="265332" cy="27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2364092"/>
            <a:ext cx="276190" cy="295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343515"/>
            <a:ext cx="295237" cy="30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168390" y="5805170"/>
            <a:ext cx="478028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