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3520" y="3042920"/>
            <a:ext cx="41243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05714" y="1075856"/>
            <a:ext cx="3695238" cy="4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2857" y="1952890"/>
            <a:ext cx="3704761" cy="486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10476" y="3697426"/>
            <a:ext cx="4238095" cy="4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9047" y="4574460"/>
            <a:ext cx="3333333" cy="4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1428" y="5441961"/>
            <a:ext cx="1085714" cy="4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824935"/>
            <a:ext cx="371428" cy="38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455160"/>
            <a:ext cx="655383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48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7942" y="4085502"/>
            <a:ext cx="342857" cy="381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3680137"/>
            <a:ext cx="419047" cy="372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56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82569" y="3023033"/>
            <a:ext cx="332269" cy="358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962966"/>
            <a:ext cx="333333" cy="38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143718"/>
            <a:ext cx="361905" cy="390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0" y="1655404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6184" y="4669285"/>
            <a:ext cx="361905" cy="391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052830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944075"/>
            <a:ext cx="333333" cy="381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5238" y="1961769"/>
            <a:ext cx="419047" cy="38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619" y="3571702"/>
            <a:ext cx="1133333" cy="4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4438636"/>
            <a:ext cx="457142" cy="39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66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7178" y="2698542"/>
            <a:ext cx="464794" cy="38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8290" y="3486639"/>
            <a:ext cx="1109814" cy="48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6992" y="5148290"/>
            <a:ext cx="1119299" cy="48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55060" y="6021843"/>
            <a:ext cx="455308" cy="38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114136"/>
            <a:ext cx="352380" cy="39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51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6811" y="1896554"/>
            <a:ext cx="1538870" cy="4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7462" y="2747776"/>
            <a:ext cx="950478" cy="40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6993" y="3562776"/>
            <a:ext cx="1520765" cy="4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58228" y="4404943"/>
            <a:ext cx="2507453" cy="41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1838" y="5219943"/>
            <a:ext cx="1013843" cy="43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51838" y="6043999"/>
            <a:ext cx="1520765" cy="47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484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4689" y="4779917"/>
            <a:ext cx="287253" cy="31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2866714"/>
            <a:ext cx="333333" cy="37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1124118"/>
            <a:ext cx="333333" cy="38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00714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380" y="1133740"/>
            <a:ext cx="333333" cy="372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3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