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1845" y="3071495"/>
            <a:ext cx="806767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620395"/>
            <a:ext cx="10593070" cy="4458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0630" y="4352925"/>
            <a:ext cx="582930" cy="659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5012690"/>
            <a:ext cx="2172335" cy="1668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055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692150"/>
            <a:ext cx="10190480" cy="6106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29775" y="3356610"/>
            <a:ext cx="619125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8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2076479"/>
            <a:ext cx="333334" cy="381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3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4285" y="2049337"/>
            <a:ext cx="361904" cy="391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78"/>
          <a:stretch>
            <a:fillRect/>
          </a:stretch>
        </p:blipFill>
        <p:spPr>
          <a:xfrm>
            <a:off x="712470" y="1628816"/>
            <a:ext cx="10800080" cy="3512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98094" y="3578321"/>
            <a:ext cx="476190" cy="419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56" b="5368"/>
          <a:stretch>
            <a:fillRect/>
          </a:stretch>
        </p:blipFill>
        <p:spPr>
          <a:xfrm>
            <a:off x="4872355" y="5147945"/>
            <a:ext cx="2861310" cy="1617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11"/>
          <a:stretch>
            <a:fillRect/>
          </a:stretch>
        </p:blipFill>
        <p:spPr>
          <a:xfrm>
            <a:off x="839470" y="764540"/>
            <a:ext cx="8957945" cy="857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4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24761" y="1104274"/>
            <a:ext cx="457142" cy="419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86666" y="2914357"/>
            <a:ext cx="1628571" cy="485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7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96190" y="3735409"/>
            <a:ext cx="1114285" cy="428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48571" y="4650528"/>
            <a:ext cx="1695238" cy="486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573145"/>
            <a:ext cx="2730500" cy="3039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86666" y="933026"/>
            <a:ext cx="476190" cy="439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830538"/>
            <a:ext cx="590476" cy="420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05714" y="2775790"/>
            <a:ext cx="533333" cy="372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782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66212" y="5361966"/>
            <a:ext cx="313597" cy="348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2024-08-12T16:21:03Z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