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68" r:id="rId21"/>
    <p:sldId id="367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980" y="2997200"/>
            <a:ext cx="10582275" cy="6610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33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4158" y="2154448"/>
            <a:ext cx="315977" cy="351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4589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9065" y="4582160"/>
            <a:ext cx="53022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3707917"/>
            <a:ext cx="352380" cy="38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65"/>
          <a:stretch>
            <a:fillRect/>
          </a:stretch>
        </p:blipFill>
        <p:spPr>
          <a:xfrm>
            <a:off x="695960" y="980440"/>
            <a:ext cx="10849610" cy="52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3515" y="4509135"/>
            <a:ext cx="584200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421214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9" t="76935"/>
          <a:stretch>
            <a:fillRect/>
          </a:stretch>
        </p:blipFill>
        <p:spPr>
          <a:xfrm>
            <a:off x="695960" y="909320"/>
            <a:ext cx="10370185" cy="157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054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8203" y="3322924"/>
            <a:ext cx="320029" cy="32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5" y="900389"/>
            <a:ext cx="10800000" cy="158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0422" y="1952519"/>
            <a:ext cx="333333" cy="382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8869"/>
            <a:ext cx="10800000" cy="340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37"/>
          <a:stretch>
            <a:fillRect/>
          </a:stretch>
        </p:blipFill>
        <p:spPr>
          <a:xfrm>
            <a:off x="8697595" y="2708910"/>
            <a:ext cx="2999740" cy="167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"/>
          <a:stretch>
            <a:fillRect/>
          </a:stretch>
        </p:blipFill>
        <p:spPr>
          <a:xfrm>
            <a:off x="648335" y="692744"/>
            <a:ext cx="10800080" cy="386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13"/>
          <a:stretch>
            <a:fillRect/>
          </a:stretch>
        </p:blipFill>
        <p:spPr>
          <a:xfrm>
            <a:off x="4152265" y="4652645"/>
            <a:ext cx="4104005" cy="21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27"/>
          <a:stretch>
            <a:fillRect/>
          </a:stretch>
        </p:blipFill>
        <p:spPr>
          <a:xfrm>
            <a:off x="775335" y="2277110"/>
            <a:ext cx="10800080" cy="29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37149" y="3489944"/>
            <a:ext cx="514285" cy="43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94575" y="3311525"/>
            <a:ext cx="179006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84768" y="4490079"/>
            <a:ext cx="2657143" cy="48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836930"/>
            <a:ext cx="8797766" cy="703421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81"/>
          <a:stretch>
            <a:fillRect/>
          </a:stretch>
        </p:blipFill>
        <p:spPr>
          <a:xfrm>
            <a:off x="5016500" y="5156835"/>
            <a:ext cx="2465070" cy="165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29"/>
          <a:stretch>
            <a:fillRect/>
          </a:stretch>
        </p:blipFill>
        <p:spPr>
          <a:xfrm>
            <a:off x="902335" y="1540510"/>
            <a:ext cx="9025255" cy="73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491428" y="1791025"/>
            <a:ext cx="1104761" cy="47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16930" y="1791335"/>
            <a:ext cx="125095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05714" y="1810095"/>
            <a:ext cx="1133333" cy="47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34285" y="2677772"/>
            <a:ext cx="1104761" cy="43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72380" y="4394057"/>
            <a:ext cx="1076190" cy="47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72380" y="4413126"/>
            <a:ext cx="1095238" cy="4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13"/>
          <a:stretch>
            <a:fillRect/>
          </a:stretch>
        </p:blipFill>
        <p:spPr>
          <a:xfrm>
            <a:off x="6672580" y="4436745"/>
            <a:ext cx="4104005" cy="21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34285" y="2714925"/>
            <a:ext cx="7885714" cy="49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476" y="3601209"/>
            <a:ext cx="514285" cy="466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76830" y="4300855"/>
            <a:ext cx="715518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41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0951" y="1984939"/>
            <a:ext cx="416038" cy="36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310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4930" y="3013786"/>
            <a:ext cx="319382" cy="344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4243475"/>
            <a:ext cx="428571" cy="381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854"/>
            <a:ext cx="10800000" cy="425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3040611"/>
            <a:ext cx="1104761" cy="477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00952" y="3078778"/>
            <a:ext cx="533333" cy="419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4118804"/>
            <a:ext cx="495238" cy="45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92" b="8522"/>
          <a:stretch>
            <a:fillRect/>
          </a:stretch>
        </p:blipFill>
        <p:spPr>
          <a:xfrm>
            <a:off x="3792220" y="4645025"/>
            <a:ext cx="4464050" cy="202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4761" y="2152179"/>
            <a:ext cx="1133333" cy="447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380" y="3219144"/>
            <a:ext cx="1104761" cy="476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39047" y="2421911"/>
            <a:ext cx="1104761" cy="429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4285" y="2440999"/>
            <a:ext cx="533334" cy="419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72380" y="3500426"/>
            <a:ext cx="1028571" cy="44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2024-08-12T17:16:29Z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