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3" r:id="rId8"/>
    <p:sldId id="382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2997200"/>
            <a:ext cx="5301615" cy="901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044940" y="3682365"/>
            <a:ext cx="1275080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15238" y="4746572"/>
            <a:ext cx="1000000" cy="438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77142" y="4803777"/>
            <a:ext cx="504761" cy="343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20000" y="1983572"/>
            <a:ext cx="1085715" cy="477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5238" y="2909941"/>
            <a:ext cx="1076190" cy="477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294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47359" y="4412523"/>
            <a:ext cx="1043632" cy="442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53141" y="5279890"/>
            <a:ext cx="1025944" cy="415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2047212"/>
            <a:ext cx="1095238" cy="457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5714" y="2971146"/>
            <a:ext cx="552380" cy="42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834"/>
            <a:ext cx="10800000" cy="41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4937121"/>
            <a:ext cx="371428" cy="38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836295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05714" y="2972820"/>
            <a:ext cx="1123809" cy="448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96190" y="3907009"/>
            <a:ext cx="1085714" cy="476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91428" y="5861180"/>
            <a:ext cx="533333" cy="428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05714" y="2113725"/>
            <a:ext cx="2123809" cy="47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33510" y="2010410"/>
            <a:ext cx="1296035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72380" y="4970896"/>
            <a:ext cx="1085714" cy="47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72380" y="5961382"/>
            <a:ext cx="533333" cy="419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00489"/>
            <a:ext cx="10800000" cy="359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9203" y="2930480"/>
            <a:ext cx="419048" cy="381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844550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9984740" cy="599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27135" y="838200"/>
            <a:ext cx="63182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5"/>
          <a:stretch>
            <a:fillRect/>
          </a:stretch>
        </p:blipFill>
        <p:spPr>
          <a:xfrm>
            <a:off x="767715" y="836295"/>
            <a:ext cx="9812655" cy="597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39920" y="2564765"/>
            <a:ext cx="117983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70805" y="3429000"/>
            <a:ext cx="760095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24685" y="5243195"/>
            <a:ext cx="52514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81440" y="5210810"/>
            <a:ext cx="159893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1600" y="6039485"/>
            <a:ext cx="271018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5361947"/>
            <a:ext cx="361905" cy="39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20025" y="3994150"/>
            <a:ext cx="1395730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34285" y="4948118"/>
            <a:ext cx="1666666" cy="457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861090"/>
            <a:ext cx="333334" cy="38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2038921"/>
            <a:ext cx="361905" cy="390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827999"/>
            <a:ext cx="10800000" cy="448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12662" y="2924890"/>
            <a:ext cx="1066666" cy="43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03138" y="3811303"/>
            <a:ext cx="2228571" cy="486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77"/>
          <a:stretch>
            <a:fillRect/>
          </a:stretch>
        </p:blipFill>
        <p:spPr>
          <a:xfrm>
            <a:off x="8328660" y="4436745"/>
            <a:ext cx="1139190" cy="238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684530"/>
            <a:ext cx="10013315" cy="494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031990" y="2421255"/>
            <a:ext cx="2755265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15553" y="3357390"/>
            <a:ext cx="1114285" cy="447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03705" y="4883785"/>
            <a:ext cx="568325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1"/>
          <a:stretch>
            <a:fillRect/>
          </a:stretch>
        </p:blipFill>
        <p:spPr>
          <a:xfrm>
            <a:off x="5160010" y="5448935"/>
            <a:ext cx="1983740" cy="1409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2140"/>
            <a:ext cx="10458450" cy="1864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2564765"/>
            <a:ext cx="10458450" cy="424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95" y="2553335"/>
            <a:ext cx="58674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8095" y="2096325"/>
            <a:ext cx="514285" cy="43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58095" y="2077252"/>
            <a:ext cx="1104761" cy="44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82165" y="3782695"/>
            <a:ext cx="1043305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48571" y="3908220"/>
            <a:ext cx="2152380" cy="457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2024-08-12T17:10:09Z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