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6" r:id="rId5"/>
    <p:sldId id="385" r:id="rId6"/>
    <p:sldId id="384" r:id="rId7"/>
    <p:sldId id="383" r:id="rId8"/>
    <p:sldId id="382" r:id="rId9"/>
    <p:sldId id="381" r:id="rId10"/>
    <p:sldId id="380" r:id="rId11"/>
    <p:sldId id="379" r:id="rId12"/>
    <p:sldId id="378" r:id="rId13"/>
    <p:sldId id="377" r:id="rId14"/>
    <p:sldId id="376" r:id="rId15"/>
    <p:sldId id="375" r:id="rId16"/>
    <p:sldId id="374" r:id="rId17"/>
    <p:sldId id="373" r:id="rId18"/>
    <p:sldId id="372" r:id="rId19"/>
    <p:sldId id="371" r:id="rId20"/>
    <p:sldId id="370" r:id="rId21"/>
    <p:sldId id="369" r:id="rId22"/>
    <p:sldId id="368" r:id="rId23"/>
    <p:sldId id="367" r:id="rId24"/>
    <p:sldId id="366" r:id="rId25"/>
    <p:sldId id="365" r:id="rId26"/>
    <p:sldId id="364" r:id="rId27"/>
  </p:sldIdLst>
  <p:sldSz cx="12192000" cy="685800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8350" y="3028950"/>
            <a:ext cx="811530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8335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03630"/>
            <a:ext cx="5148580" cy="1428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2748915"/>
            <a:ext cx="5295265" cy="2142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1990" y="5269230"/>
            <a:ext cx="6323330" cy="1426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89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32840"/>
            <a:ext cx="7680960" cy="1953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1990" y="3430270"/>
            <a:ext cx="9034145" cy="1486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60" y="764540"/>
            <a:ext cx="9874885" cy="6062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28785" y="2708910"/>
            <a:ext cx="631190" cy="542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16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90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50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43809" y="1095385"/>
            <a:ext cx="1552380" cy="420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43809" y="2040787"/>
            <a:ext cx="580952" cy="381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67619" y="2938442"/>
            <a:ext cx="819047" cy="381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0189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22956" y="4523627"/>
            <a:ext cx="371676" cy="337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54326" y="6150742"/>
            <a:ext cx="458113" cy="346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4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21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913765"/>
            <a:ext cx="7838440" cy="684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1849120"/>
            <a:ext cx="6941820" cy="550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2650490"/>
            <a:ext cx="4538980" cy="588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90" y="3629025"/>
            <a:ext cx="6450965" cy="1898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839470" y="5862320"/>
            <a:ext cx="7451090" cy="756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4" grpId="0" bldLvl="0" animBg="1"/>
      <p:bldP spid="2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5337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5596" y="1086122"/>
            <a:ext cx="3629561" cy="378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5800" y="1911985"/>
            <a:ext cx="8155305" cy="869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20725" y="2954655"/>
            <a:ext cx="6351905" cy="592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720090" y="3720465"/>
            <a:ext cx="3595370" cy="659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5800" y="4657090"/>
            <a:ext cx="7274560" cy="1255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551815" y="6108065"/>
            <a:ext cx="2997835" cy="586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3576320" y="6121400"/>
            <a:ext cx="3523615" cy="654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bldLvl="0" animBg="1"/>
      <p:bldP spid="14" grpId="0" bldLvl="0" animBg="1"/>
      <p:bldP spid="18" grpId="0" bldLvl="0" animBg="1"/>
      <p:bldP spid="19" grpId="0" bldLvl="0" animBg="1"/>
      <p:bldP spid="26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28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39047" y="4748856"/>
            <a:ext cx="885714" cy="400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00952" y="5597898"/>
            <a:ext cx="885714" cy="410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10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969010"/>
            <a:ext cx="8905875" cy="996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2335530"/>
            <a:ext cx="8210550" cy="1501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44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6746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4530" y="933450"/>
            <a:ext cx="9215755" cy="404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4530" y="1718945"/>
            <a:ext cx="8049895" cy="931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4530" y="2973070"/>
            <a:ext cx="8153400" cy="931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684530" y="4224020"/>
            <a:ext cx="7204075" cy="1221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684530" y="5781040"/>
            <a:ext cx="8134985" cy="970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21" grpId="0" bldLvl="0" animBg="1"/>
      <p:bldP spid="28" grpId="0" bldLvl="0" animBg="1"/>
      <p:bldP spid="3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60" y="692150"/>
            <a:ext cx="9559925" cy="6196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94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47115"/>
            <a:ext cx="9874250" cy="1397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2686685"/>
            <a:ext cx="9874250" cy="1416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1990" y="4344035"/>
            <a:ext cx="9105265" cy="1160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68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95375"/>
            <a:ext cx="8898890" cy="1370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2736215"/>
            <a:ext cx="5911215" cy="1826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8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83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951865"/>
            <a:ext cx="8633460" cy="547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1809115"/>
            <a:ext cx="9860280" cy="1995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1990" y="4029710"/>
            <a:ext cx="10542270" cy="1572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2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3470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42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19175"/>
            <a:ext cx="8110855" cy="1470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87045" y="2803525"/>
            <a:ext cx="7434580" cy="2431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79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28700"/>
            <a:ext cx="10007600" cy="1336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90" y="2646680"/>
            <a:ext cx="7198995" cy="643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90" y="3528695"/>
            <a:ext cx="9589770" cy="1156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53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615" y="4364990"/>
            <a:ext cx="2688590" cy="207137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23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37</cp:revision>
  <dcterms:created xsi:type="dcterms:W3CDTF">2015-09-16T06:52:00Z</dcterms:created>
  <dcterms:modified xsi:type="dcterms:W3CDTF">2024-08-13T02:04:42Z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