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99" r:id="rId4"/>
    <p:sldId id="398" r:id="rId5"/>
    <p:sldId id="397" r:id="rId6"/>
    <p:sldId id="396" r:id="rId7"/>
    <p:sldId id="395" r:id="rId8"/>
    <p:sldId id="393" r:id="rId9"/>
    <p:sldId id="392" r:id="rId10"/>
    <p:sldId id="391" r:id="rId11"/>
    <p:sldId id="390" r:id="rId12"/>
    <p:sldId id="389" r:id="rId13"/>
    <p:sldId id="385" r:id="rId14"/>
    <p:sldId id="384" r:id="rId15"/>
    <p:sldId id="383" r:id="rId16"/>
    <p:sldId id="380" r:id="rId17"/>
    <p:sldId id="379" r:id="rId18"/>
    <p:sldId id="377" r:id="rId19"/>
    <p:sldId id="376" r:id="rId20"/>
    <p:sldId id="375" r:id="rId21"/>
    <p:sldId id="374" r:id="rId22"/>
    <p:sldId id="373" r:id="rId23"/>
    <p:sldId id="372" r:id="rId24"/>
    <p:sldId id="371" r:id="rId25"/>
    <p:sldId id="369" r:id="rId26"/>
    <p:sldId id="368" r:id="rId27"/>
    <p:sldId id="365" r:id="rId28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4845" y="2962275"/>
            <a:ext cx="57816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150"/>
            <a:ext cx="9542780" cy="613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95130" y="1700530"/>
            <a:ext cx="543560" cy="57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2380" y="1984491"/>
            <a:ext cx="333333" cy="382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428959"/>
            <a:ext cx="10800000" cy="74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4004945"/>
            <a:ext cx="2434590" cy="2763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423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1043" y="2744080"/>
            <a:ext cx="359129" cy="368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405" y="3860800"/>
            <a:ext cx="2184400" cy="246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0514"/>
            <a:ext cx="10800000" cy="352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2380" y="3579906"/>
            <a:ext cx="333333" cy="372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500" y="4152900"/>
            <a:ext cx="2437130" cy="260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29523" y="1992597"/>
            <a:ext cx="476190" cy="429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62857" y="2899456"/>
            <a:ext cx="333333" cy="372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84" r="20148"/>
          <a:stretch>
            <a:fillRect/>
          </a:stretch>
        </p:blipFill>
        <p:spPr>
          <a:xfrm>
            <a:off x="4584065" y="3644900"/>
            <a:ext cx="2795905" cy="2428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1469"/>
            <a:ext cx="10800000" cy="457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91428" y="4590379"/>
            <a:ext cx="333333" cy="38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5157429"/>
            <a:ext cx="10800000" cy="165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24761" y="1161659"/>
            <a:ext cx="380952" cy="381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692150"/>
            <a:ext cx="9502775" cy="6155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20155" y="3068955"/>
            <a:ext cx="728345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5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567619" y="1668498"/>
            <a:ext cx="514285" cy="229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48571" y="2079197"/>
            <a:ext cx="1009523" cy="248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977142" y="2929248"/>
            <a:ext cx="266666" cy="210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53333" y="3339946"/>
            <a:ext cx="1580952" cy="219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20000" y="3769747"/>
            <a:ext cx="523809" cy="210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139440"/>
            <a:ext cx="295841" cy="1150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4775861"/>
            <a:ext cx="361905" cy="390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3809" y="4793643"/>
            <a:ext cx="371428" cy="381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859"/>
            <a:ext cx="10800000" cy="249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0395"/>
            <a:ext cx="9636760" cy="622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4650" y="2996565"/>
            <a:ext cx="464820" cy="7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683854"/>
            <a:ext cx="10800000" cy="266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83764" y="2770424"/>
            <a:ext cx="371428" cy="381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84814"/>
            <a:ext cx="10800000" cy="357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45"/>
          <a:stretch>
            <a:fillRect/>
          </a:stretch>
        </p:blipFill>
        <p:spPr>
          <a:xfrm>
            <a:off x="7176135" y="3429000"/>
            <a:ext cx="4799965" cy="144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692150"/>
            <a:ext cx="9467850" cy="6168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9667875" cy="624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28685" y="2966720"/>
            <a:ext cx="719455" cy="72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"/>
          <a:stretch>
            <a:fillRect/>
          </a:stretch>
        </p:blipFill>
        <p:spPr>
          <a:xfrm>
            <a:off x="983705" y="828040"/>
            <a:ext cx="10536465" cy="457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29523" y="885182"/>
            <a:ext cx="561904" cy="247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39047" y="2553031"/>
            <a:ext cx="533333" cy="228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48571" y="2981907"/>
            <a:ext cx="266666" cy="209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86666" y="3391721"/>
            <a:ext cx="542857" cy="228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96190" y="3811066"/>
            <a:ext cx="533333" cy="238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284855"/>
            <a:ext cx="295841" cy="1150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"/>
          <a:stretch>
            <a:fillRect/>
          </a:stretch>
        </p:blipFill>
        <p:spPr>
          <a:xfrm>
            <a:off x="983705" y="828040"/>
            <a:ext cx="10536465" cy="459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43809" y="904318"/>
            <a:ext cx="561903" cy="248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20000" y="923398"/>
            <a:ext cx="304762" cy="200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62857" y="1314536"/>
            <a:ext cx="542857" cy="238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20000" y="1333616"/>
            <a:ext cx="295238" cy="219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15238" y="2573808"/>
            <a:ext cx="809523" cy="228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986666" y="2993566"/>
            <a:ext cx="838095" cy="248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834285" y="3403784"/>
            <a:ext cx="838096" cy="238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272380" y="4233759"/>
            <a:ext cx="819047" cy="248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567619" y="4243299"/>
            <a:ext cx="542856" cy="238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472380" y="4653516"/>
            <a:ext cx="285714" cy="248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939047" y="4701216"/>
            <a:ext cx="247619" cy="162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472380" y="5082814"/>
            <a:ext cx="285714" cy="219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929523" y="5092354"/>
            <a:ext cx="257142" cy="190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564765"/>
            <a:ext cx="295841" cy="1150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908644"/>
            <a:ext cx="10800000" cy="253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98772" y="975456"/>
            <a:ext cx="552380" cy="23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36867" y="975456"/>
            <a:ext cx="571428" cy="219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08295" y="1395418"/>
            <a:ext cx="542857" cy="209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46391" y="1395418"/>
            <a:ext cx="561904" cy="219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98772" y="1815381"/>
            <a:ext cx="552380" cy="23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46391" y="1805836"/>
            <a:ext cx="542857" cy="23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208295" y="2235343"/>
            <a:ext cx="542857" cy="209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46391" y="2235343"/>
            <a:ext cx="561904" cy="219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808295" y="3056179"/>
            <a:ext cx="1085714" cy="24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830" y="1565275"/>
            <a:ext cx="295841" cy="1150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97"/>
          <a:stretch>
            <a:fillRect/>
          </a:stretch>
        </p:blipFill>
        <p:spPr>
          <a:xfrm>
            <a:off x="1056005" y="764540"/>
            <a:ext cx="2616835" cy="76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1556385"/>
            <a:ext cx="9345295" cy="5231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120505" y="3140710"/>
            <a:ext cx="655320" cy="65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761" y="4542788"/>
            <a:ext cx="428571" cy="381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262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65489" y="3539163"/>
            <a:ext cx="2107109" cy="492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81881" y="4374796"/>
            <a:ext cx="1067478" cy="482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29325" y="5928360"/>
            <a:ext cx="1125855" cy="59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2024-08-12T16:51:00Z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