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1" r:id="rId4"/>
    <p:sldId id="379" r:id="rId5"/>
    <p:sldId id="399" r:id="rId6"/>
    <p:sldId id="400" r:id="rId7"/>
    <p:sldId id="401" r:id="rId8"/>
    <p:sldId id="377" r:id="rId9"/>
    <p:sldId id="376" r:id="rId10"/>
    <p:sldId id="375" r:id="rId11"/>
    <p:sldId id="374" r:id="rId12"/>
    <p:sldId id="373" r:id="rId13"/>
    <p:sldId id="372" r:id="rId14"/>
    <p:sldId id="371" r:id="rId15"/>
    <p:sldId id="370" r:id="rId16"/>
    <p:sldId id="369" r:id="rId17"/>
    <p:sldId id="368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7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7" b="-9131"/>
          <a:stretch>
            <a:fillRect/>
          </a:stretch>
        </p:blipFill>
        <p:spPr>
          <a:xfrm>
            <a:off x="2927350" y="2997200"/>
            <a:ext cx="6210300" cy="99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0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15238" y="3031754"/>
            <a:ext cx="1161904" cy="419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1428" y="3899900"/>
            <a:ext cx="3209523" cy="486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34285" y="5741132"/>
            <a:ext cx="1038095" cy="44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3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1104484"/>
            <a:ext cx="333334" cy="381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2811522"/>
            <a:ext cx="333333" cy="381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3644900"/>
            <a:ext cx="3886200" cy="263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9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71945" y="764540"/>
            <a:ext cx="4408170" cy="845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3880561"/>
            <a:ext cx="1114285" cy="400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4436745"/>
            <a:ext cx="4787265" cy="215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2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333" y="2890310"/>
            <a:ext cx="571428" cy="372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15238" y="2987745"/>
            <a:ext cx="771428" cy="382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3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2191773"/>
            <a:ext cx="361904" cy="391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7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367619" y="1724069"/>
            <a:ext cx="152380" cy="142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567619" y="1676406"/>
            <a:ext cx="190476" cy="181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10476" y="2067245"/>
            <a:ext cx="571428" cy="257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58095" y="2582009"/>
            <a:ext cx="266666" cy="142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672380" y="2534345"/>
            <a:ext cx="409523" cy="190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720000" y="2934717"/>
            <a:ext cx="819047" cy="247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958095" y="3792657"/>
            <a:ext cx="819047" cy="238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786666" y="3792657"/>
            <a:ext cx="828571" cy="247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481904" y="4221627"/>
            <a:ext cx="3447619" cy="247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310476" y="4650597"/>
            <a:ext cx="2095238" cy="247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"/>
          <a:stretch>
            <a:fillRect/>
          </a:stretch>
        </p:blipFill>
        <p:spPr>
          <a:xfrm>
            <a:off x="983705" y="4960620"/>
            <a:ext cx="10536465" cy="172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auto">
          <a:xfrm>
            <a:off x="5205714" y="5075369"/>
            <a:ext cx="1876190" cy="24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615238" y="5515398"/>
            <a:ext cx="561903" cy="22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491428" y="5936295"/>
            <a:ext cx="552380" cy="22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605714" y="6366759"/>
            <a:ext cx="800000" cy="239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570" y="3068955"/>
            <a:ext cx="276225" cy="280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"/>
          <a:stretch>
            <a:fillRect/>
          </a:stretch>
        </p:blipFill>
        <p:spPr>
          <a:xfrm>
            <a:off x="983705" y="828040"/>
            <a:ext cx="10536465" cy="489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39047" y="942340"/>
            <a:ext cx="1095238" cy="23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58095" y="1361592"/>
            <a:ext cx="1866666" cy="257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45230" y="1876425"/>
            <a:ext cx="374015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43809" y="1999999"/>
            <a:ext cx="257142" cy="161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881620" y="1791335"/>
            <a:ext cx="361315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91428" y="2524064"/>
            <a:ext cx="485714" cy="23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967619" y="2524064"/>
            <a:ext cx="647619" cy="23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491428" y="2524064"/>
            <a:ext cx="1809523" cy="23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538980" y="3667125"/>
            <a:ext cx="81915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720000" y="3800878"/>
            <a:ext cx="580952" cy="247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308475" y="4315460"/>
            <a:ext cx="647700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618615"/>
            <a:ext cx="276225" cy="280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10" grpId="0" bldLvl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30774"/>
          <a:stretch>
            <a:fillRect/>
          </a:stretch>
        </p:blipFill>
        <p:spPr>
          <a:xfrm>
            <a:off x="623570" y="765175"/>
            <a:ext cx="10732770" cy="58921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5366" t="71061"/>
          <a:stretch>
            <a:fillRect/>
          </a:stretch>
        </p:blipFill>
        <p:spPr>
          <a:xfrm>
            <a:off x="521970" y="981075"/>
            <a:ext cx="10156825" cy="2463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auto">
          <a:xfrm>
            <a:off x="9480550" y="1845310"/>
            <a:ext cx="633730" cy="561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760" y="908685"/>
            <a:ext cx="10576560" cy="258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3789045"/>
            <a:ext cx="4797742" cy="2728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auto">
          <a:xfrm>
            <a:off x="1415415" y="1823720"/>
            <a:ext cx="1395730" cy="58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3660" y="2781300"/>
            <a:ext cx="1395730" cy="58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40145" y="2708910"/>
            <a:ext cx="1801495" cy="58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9198610" cy="6219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03970" y="4725035"/>
            <a:ext cx="633730" cy="561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6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9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1085547"/>
            <a:ext cx="333334" cy="381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2024-08-12T11:09:33Z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