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8" r:id="rId4"/>
    <p:sldId id="377" r:id="rId5"/>
    <p:sldId id="376" r:id="rId6"/>
    <p:sldId id="375" r:id="rId7"/>
    <p:sldId id="393" r:id="rId8"/>
    <p:sldId id="374" r:id="rId9"/>
    <p:sldId id="373" r:id="rId10"/>
    <p:sldId id="372" r:id="rId11"/>
    <p:sldId id="371" r:id="rId12"/>
    <p:sldId id="394" r:id="rId13"/>
    <p:sldId id="370" r:id="rId14"/>
    <p:sldId id="395" r:id="rId15"/>
    <p:sldId id="369" r:id="rId16"/>
    <p:sldId id="367" r:id="rId17"/>
    <p:sldId id="366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2945" y="2971800"/>
            <a:ext cx="570547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89"/>
          <a:stretch>
            <a:fillRect/>
          </a:stretch>
        </p:blipFill>
        <p:spPr>
          <a:xfrm>
            <a:off x="720090" y="828040"/>
            <a:ext cx="10873105" cy="4329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6540" y="4364990"/>
            <a:ext cx="549275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88" r="10593"/>
          <a:stretch>
            <a:fillRect/>
          </a:stretch>
        </p:blipFill>
        <p:spPr>
          <a:xfrm>
            <a:off x="335280" y="908726"/>
            <a:ext cx="9721305" cy="3395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61"/>
          <a:stretch>
            <a:fillRect/>
          </a:stretch>
        </p:blipFill>
        <p:spPr>
          <a:xfrm>
            <a:off x="551180" y="836295"/>
            <a:ext cx="10873105" cy="4328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31730" y="2644775"/>
            <a:ext cx="986155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4" t="55700"/>
          <a:stretch>
            <a:fillRect/>
          </a:stretch>
        </p:blipFill>
        <p:spPr>
          <a:xfrm>
            <a:off x="695415" y="836971"/>
            <a:ext cx="10465980" cy="338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3895"/>
            <a:ext cx="10392410" cy="2561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92995" y="2586990"/>
            <a:ext cx="541020" cy="503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3356610"/>
            <a:ext cx="10392410" cy="345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593090"/>
            <a:ext cx="9061990" cy="6336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56040" y="3050540"/>
            <a:ext cx="554990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93"/>
          <a:stretch>
            <a:fillRect/>
          </a:stretch>
        </p:blipFill>
        <p:spPr>
          <a:xfrm>
            <a:off x="767080" y="1340485"/>
            <a:ext cx="9326880" cy="555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48115" y="2205355"/>
            <a:ext cx="619125" cy="48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66" b="86840"/>
          <a:stretch>
            <a:fillRect/>
          </a:stretch>
        </p:blipFill>
        <p:spPr>
          <a:xfrm>
            <a:off x="894080" y="620395"/>
            <a:ext cx="5193030" cy="62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0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43809" y="5897273"/>
            <a:ext cx="371428" cy="371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4540"/>
            <a:ext cx="8851900" cy="6031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22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024761" y="1657666"/>
            <a:ext cx="552380" cy="219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72380" y="1657666"/>
            <a:ext cx="542857" cy="219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77142" y="2067731"/>
            <a:ext cx="523809" cy="23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005714" y="2067731"/>
            <a:ext cx="542857" cy="23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510476" y="2916471"/>
            <a:ext cx="304761" cy="219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5929389" y="2496991"/>
            <a:ext cx="542857" cy="23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175894" y="2492546"/>
            <a:ext cx="542857" cy="23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62" r="97330" b="32068"/>
          <a:stretch>
            <a:fillRect/>
          </a:stretch>
        </p:blipFill>
        <p:spPr>
          <a:xfrm>
            <a:off x="695325" y="1988820"/>
            <a:ext cx="288290" cy="143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2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7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77142" y="1753199"/>
            <a:ext cx="504761" cy="209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96190" y="1762737"/>
            <a:ext cx="352380" cy="190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48571" y="2163339"/>
            <a:ext cx="561903" cy="219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58095" y="2983619"/>
            <a:ext cx="561904" cy="247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58095" y="3813438"/>
            <a:ext cx="571428" cy="247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605714" y="3822976"/>
            <a:ext cx="533334" cy="238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329523" y="5492151"/>
            <a:ext cx="533333" cy="247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195945" y="5492115"/>
            <a:ext cx="1095375" cy="24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681904" y="5911830"/>
            <a:ext cx="523809" cy="238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1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20000" y="923437"/>
            <a:ext cx="704761" cy="200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72380" y="1314736"/>
            <a:ext cx="5400000" cy="257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20000" y="2173683"/>
            <a:ext cx="314285" cy="200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62" r="97330" b="32068"/>
          <a:stretch>
            <a:fillRect/>
          </a:stretch>
        </p:blipFill>
        <p:spPr>
          <a:xfrm>
            <a:off x="407035" y="908685"/>
            <a:ext cx="288290" cy="143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9014"/>
          <a:stretch>
            <a:fillRect/>
          </a:stretch>
        </p:blipFill>
        <p:spPr>
          <a:xfrm>
            <a:off x="839470" y="1484630"/>
            <a:ext cx="9554845" cy="53105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r="43025" b="81834"/>
          <a:stretch>
            <a:fillRect/>
          </a:stretch>
        </p:blipFill>
        <p:spPr>
          <a:xfrm>
            <a:off x="839470" y="764540"/>
            <a:ext cx="3492500" cy="7639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auto">
          <a:xfrm>
            <a:off x="9264015" y="3213100"/>
            <a:ext cx="552450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836930"/>
            <a:ext cx="10622915" cy="57937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075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93997" y="1035883"/>
            <a:ext cx="415458" cy="377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2973464"/>
            <a:ext cx="361904" cy="390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8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2828930"/>
            <a:ext cx="333333" cy="381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2024-08-12T11:34:58Z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