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9" r:id="rId6"/>
    <p:sldId id="388" r:id="rId7"/>
    <p:sldId id="387" r:id="rId8"/>
    <p:sldId id="386" r:id="rId9"/>
    <p:sldId id="385" r:id="rId10"/>
    <p:sldId id="383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4900" y="2925445"/>
            <a:ext cx="7442200" cy="8693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6190" y="2756752"/>
            <a:ext cx="371428" cy="381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9732645" cy="616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58935" y="3101975"/>
            <a:ext cx="718185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05714" y="4434404"/>
            <a:ext cx="2390476" cy="43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036820" y="892810"/>
            <a:ext cx="5540375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1773555"/>
            <a:ext cx="671449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3944"/>
            <a:ext cx="10800000" cy="476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4684827"/>
            <a:ext cx="371427" cy="381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485" y="76454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47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34845" y="5323789"/>
            <a:ext cx="315886" cy="35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0952" y="3801153"/>
            <a:ext cx="523809" cy="438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77142" y="5621257"/>
            <a:ext cx="1047619" cy="466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20130" y="5426710"/>
            <a:ext cx="1682115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756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34984" y="4443813"/>
            <a:ext cx="431044" cy="395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14666" y="6141750"/>
            <a:ext cx="791714" cy="360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2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76515"/>
            <a:ext cx="4904761" cy="449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93750" y="1854200"/>
            <a:ext cx="9585325" cy="117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3059"/>
            <a:ext cx="10800000" cy="2942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793750" y="3284855"/>
            <a:ext cx="6544310" cy="724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23570" y="4076700"/>
            <a:ext cx="9585325" cy="2136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30" y="1476334"/>
            <a:ext cx="10800000" cy="538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4591" y="5367092"/>
            <a:ext cx="428571" cy="381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83693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" b="4285"/>
          <a:stretch>
            <a:fillRect/>
          </a:stretch>
        </p:blipFill>
        <p:spPr>
          <a:xfrm>
            <a:off x="695960" y="836295"/>
            <a:ext cx="10580370" cy="590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1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827405"/>
            <a:ext cx="9211945" cy="2379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3429000"/>
            <a:ext cx="10737850" cy="162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56640"/>
            <a:ext cx="6228715" cy="1384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1185" y="2694940"/>
            <a:ext cx="8552815" cy="205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05714" y="1104804"/>
            <a:ext cx="371427" cy="38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1904" y="2895226"/>
            <a:ext cx="514285" cy="466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91428" y="5591197"/>
            <a:ext cx="847619" cy="381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5238" y="4853794"/>
            <a:ext cx="266666" cy="257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15238" y="5655137"/>
            <a:ext cx="304761" cy="372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6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8571" y="3875732"/>
            <a:ext cx="1095238" cy="400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25190" y="4622165"/>
            <a:ext cx="1231265" cy="60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4015153"/>
            <a:ext cx="419047" cy="38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2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2060564"/>
            <a:ext cx="361905" cy="391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4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77142" y="2030074"/>
            <a:ext cx="838095" cy="381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91428" y="2945941"/>
            <a:ext cx="857142" cy="381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780624"/>
            <a:ext cx="10800000" cy="173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57529" y="3861833"/>
            <a:ext cx="1390476" cy="392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50"/>
          <a:stretch>
            <a:fillRect/>
          </a:stretch>
        </p:blipFill>
        <p:spPr>
          <a:xfrm>
            <a:off x="648335" y="1484630"/>
            <a:ext cx="10800080" cy="243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0785" y="3103880"/>
            <a:ext cx="643255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60" y="5085039"/>
            <a:ext cx="10800000" cy="162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49"/>
          <a:stretch>
            <a:fillRect/>
          </a:stretch>
        </p:blipFill>
        <p:spPr>
          <a:xfrm>
            <a:off x="767715" y="692785"/>
            <a:ext cx="8959215" cy="79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27"/>
          <a:stretch>
            <a:fillRect/>
          </a:stretch>
        </p:blipFill>
        <p:spPr>
          <a:xfrm>
            <a:off x="4728210" y="3924300"/>
            <a:ext cx="2999740" cy="136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2024-08-13T01:36:58Z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