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26" r:id="rId5"/>
    <p:sldId id="425" r:id="rId6"/>
    <p:sldId id="424" r:id="rId7"/>
    <p:sldId id="423" r:id="rId8"/>
    <p:sldId id="422" r:id="rId9"/>
    <p:sldId id="421" r:id="rId10"/>
    <p:sldId id="420" r:id="rId11"/>
    <p:sldId id="419" r:id="rId12"/>
    <p:sldId id="418" r:id="rId13"/>
    <p:sldId id="417" r:id="rId14"/>
    <p:sldId id="416" r:id="rId15"/>
    <p:sldId id="415" r:id="rId16"/>
    <p:sldId id="414" r:id="rId17"/>
    <p:sldId id="413" r:id="rId18"/>
    <p:sldId id="412" r:id="rId19"/>
    <p:sldId id="411" r:id="rId20"/>
    <p:sldId id="410" r:id="rId21"/>
    <p:sldId id="408" r:id="rId22"/>
    <p:sldId id="407" r:id="rId23"/>
    <p:sldId id="406" r:id="rId24"/>
    <p:sldId id="405" r:id="rId25"/>
    <p:sldId id="404" r:id="rId26"/>
    <p:sldId id="403" r:id="rId27"/>
    <p:sldId id="489" r:id="rId28"/>
    <p:sldId id="398" r:id="rId29"/>
    <p:sldId id="397" r:id="rId30"/>
    <p:sldId id="396" r:id="rId31"/>
    <p:sldId id="395" r:id="rId32"/>
    <p:sldId id="394" r:id="rId33"/>
    <p:sldId id="393" r:id="rId34"/>
    <p:sldId id="391" r:id="rId35"/>
    <p:sldId id="388" r:id="rId36"/>
    <p:sldId id="387" r:id="rId37"/>
    <p:sldId id="384" r:id="rId38"/>
    <p:sldId id="383" r:id="rId39"/>
    <p:sldId id="380" r:id="rId40"/>
    <p:sldId id="379" r:id="rId41"/>
    <p:sldId id="377" r:id="rId42"/>
    <p:sldId id="376" r:id="rId43"/>
    <p:sldId id="375" r:id="rId44"/>
    <p:sldId id="374" r:id="rId45"/>
    <p:sldId id="372" r:id="rId46"/>
    <p:sldId id="371" r:id="rId47"/>
    <p:sldId id="370" r:id="rId48"/>
    <p:sldId id="369" r:id="rId49"/>
    <p:sldId id="368" r:id="rId50"/>
    <p:sldId id="365" r:id="rId51"/>
    <p:sldId id="364" r:id="rId52"/>
  </p:sldIdLst>
  <p:sldSz cx="12192000" cy="6858000"/>
  <p:notesSz cx="6858000" cy="9144000"/>
  <p:custDataLst>
    <p:tags r:id="rId5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4470" y="3004820"/>
            <a:ext cx="41624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23"/>
          <a:stretch>
            <a:fillRect/>
          </a:stretch>
        </p:blipFill>
        <p:spPr>
          <a:xfrm>
            <a:off x="720090" y="1620520"/>
            <a:ext cx="9728835" cy="221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7631" y="3319110"/>
            <a:ext cx="351736" cy="36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836930"/>
            <a:ext cx="2226310" cy="681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7"/>
          <a:stretch>
            <a:fillRect/>
          </a:stretch>
        </p:blipFill>
        <p:spPr>
          <a:xfrm>
            <a:off x="1271905" y="3880485"/>
            <a:ext cx="7593965" cy="287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5404478"/>
            <a:ext cx="352380" cy="4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538970" cy="61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7945" y="3068955"/>
            <a:ext cx="87249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83895"/>
            <a:ext cx="9330055" cy="448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460" y="764540"/>
            <a:ext cx="64389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300980"/>
            <a:ext cx="9330055" cy="145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7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3943" y="2743891"/>
            <a:ext cx="342184" cy="397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981393"/>
            <a:ext cx="390476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0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6485" y="3289814"/>
            <a:ext cx="330841" cy="34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3685141"/>
            <a:ext cx="390476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4364990"/>
            <a:ext cx="295148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7024"/>
            <a:ext cx="10800000" cy="42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683854"/>
            <a:ext cx="10800000" cy="44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2195" y="3601924"/>
            <a:ext cx="447619" cy="40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74" r="20509"/>
          <a:stretch>
            <a:fillRect/>
          </a:stretch>
        </p:blipFill>
        <p:spPr>
          <a:xfrm>
            <a:off x="4940300" y="4940935"/>
            <a:ext cx="2311400" cy="18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2828331"/>
            <a:ext cx="380952" cy="40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3130" y="3508375"/>
            <a:ext cx="372872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00952" y="4537572"/>
            <a:ext cx="1123809" cy="50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53333" y="1904897"/>
            <a:ext cx="561904" cy="486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753074"/>
            <a:ext cx="590476" cy="53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48571" y="3629841"/>
            <a:ext cx="1152380" cy="53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34285" y="4506608"/>
            <a:ext cx="2285714" cy="524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748239"/>
            <a:ext cx="10800000" cy="34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5965" y="2787650"/>
            <a:ext cx="115189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3590" y="4610735"/>
            <a:ext cx="111315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180" y="3690620"/>
            <a:ext cx="83820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4"/>
          <a:stretch>
            <a:fillRect/>
          </a:stretch>
        </p:blipFill>
        <p:spPr>
          <a:xfrm>
            <a:off x="4655820" y="4368165"/>
            <a:ext cx="3180715" cy="222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84489"/>
            <a:ext cx="10800000" cy="52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2997" y="4400782"/>
            <a:ext cx="800000" cy="45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3950" y="5267917"/>
            <a:ext cx="809523" cy="45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5085080"/>
            <a:ext cx="2350770" cy="174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905154"/>
            <a:ext cx="476190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62857" y="2753533"/>
            <a:ext cx="2885714" cy="476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4285" y="3659107"/>
            <a:ext cx="428571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53333" y="3630510"/>
            <a:ext cx="504761" cy="4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>
            <a:fillRect/>
          </a:stretch>
        </p:blipFill>
        <p:spPr>
          <a:xfrm>
            <a:off x="5088255" y="4437380"/>
            <a:ext cx="2097405" cy="221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828040"/>
            <a:ext cx="9722485" cy="55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0840" y="3357245"/>
            <a:ext cx="64452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860" y="4107815"/>
            <a:ext cx="78613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99740" y="4805680"/>
            <a:ext cx="1937385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4" r="21193"/>
          <a:stretch>
            <a:fillRect/>
          </a:stretch>
        </p:blipFill>
        <p:spPr>
          <a:xfrm>
            <a:off x="10056495" y="3933190"/>
            <a:ext cx="1916430" cy="15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10342880" cy="408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30750"/>
            <a:ext cx="10342880" cy="8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6" b="77112"/>
          <a:stretch>
            <a:fillRect/>
          </a:stretch>
        </p:blipFill>
        <p:spPr>
          <a:xfrm>
            <a:off x="1487805" y="5661025"/>
            <a:ext cx="3168105" cy="79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805" y="5733415"/>
            <a:ext cx="311785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20220"/>
          <a:stretch>
            <a:fillRect/>
          </a:stretch>
        </p:blipFill>
        <p:spPr>
          <a:xfrm>
            <a:off x="4728210" y="4730750"/>
            <a:ext cx="2901950" cy="205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4797425"/>
            <a:ext cx="2756535" cy="188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4"/>
          <a:stretch>
            <a:fillRect/>
          </a:stretch>
        </p:blipFill>
        <p:spPr>
          <a:xfrm>
            <a:off x="623570" y="908685"/>
            <a:ext cx="10341610" cy="248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08570" y="2637155"/>
            <a:ext cx="295338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25"/>
          <a:stretch>
            <a:fillRect/>
          </a:stretch>
        </p:blipFill>
        <p:spPr>
          <a:xfrm>
            <a:off x="2013585" y="3429000"/>
            <a:ext cx="7562215" cy="314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573145"/>
            <a:ext cx="4866005" cy="294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6"/>
          <a:stretch>
            <a:fillRect/>
          </a:stretch>
        </p:blipFill>
        <p:spPr>
          <a:xfrm>
            <a:off x="4655820" y="4293235"/>
            <a:ext cx="3024505" cy="229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45" y="836889"/>
            <a:ext cx="103119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83220" y="6077149"/>
            <a:ext cx="1000278" cy="44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6"/>
          <a:stretch>
            <a:fillRect/>
          </a:stretch>
        </p:blipFill>
        <p:spPr>
          <a:xfrm>
            <a:off x="9840595" y="3789045"/>
            <a:ext cx="2342515" cy="177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1904" y="1860117"/>
            <a:ext cx="809523" cy="44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5920" y="5300980"/>
            <a:ext cx="106680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36495" y="1771650"/>
            <a:ext cx="455930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869"/>
            <a:ext cx="10800000" cy="17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786666" y="2852440"/>
            <a:ext cx="1152380" cy="47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244"/>
            <a:ext cx="10800000" cy="43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5387" y="1765767"/>
            <a:ext cx="1666666" cy="5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38540" y="3477260"/>
            <a:ext cx="121412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5013325"/>
            <a:ext cx="1619885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899754"/>
            <a:ext cx="10800000" cy="34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0988" y="3644916"/>
            <a:ext cx="504761" cy="44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09135"/>
            <a:ext cx="1939290" cy="197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1428" y="2754252"/>
            <a:ext cx="4838096" cy="5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63740" y="4509135"/>
            <a:ext cx="12274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5229225"/>
            <a:ext cx="1420495" cy="145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2380" y="1886542"/>
            <a:ext cx="314285" cy="40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4442303"/>
            <a:ext cx="2247619" cy="534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853055"/>
            <a:ext cx="7519670" cy="226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5085039"/>
            <a:ext cx="10800000" cy="16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841383" y="5285728"/>
            <a:ext cx="1161904" cy="47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464"/>
            <a:ext cx="10800000" cy="43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9523" y="1756091"/>
            <a:ext cx="1114285" cy="4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10380" y="3491865"/>
            <a:ext cx="183832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923155"/>
            <a:ext cx="5996305" cy="18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2878920"/>
            <a:ext cx="142857" cy="76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2945694"/>
            <a:ext cx="1114285" cy="36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725035"/>
            <a:ext cx="5996305" cy="18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8927465" cy="611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577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853055"/>
            <a:ext cx="2322195" cy="180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653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5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2024-08-12T03:42:12Z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