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2" r:id="rId5"/>
    <p:sldId id="391" r:id="rId6"/>
    <p:sldId id="390" r:id="rId7"/>
    <p:sldId id="389" r:id="rId8"/>
    <p:sldId id="388" r:id="rId9"/>
    <p:sldId id="387" r:id="rId10"/>
    <p:sldId id="385" r:id="rId11"/>
    <p:sldId id="383" r:id="rId12"/>
    <p:sldId id="382" r:id="rId13"/>
    <p:sldId id="381" r:id="rId14"/>
    <p:sldId id="380" r:id="rId15"/>
    <p:sldId id="379" r:id="rId16"/>
    <p:sldId id="378" r:id="rId17"/>
    <p:sldId id="377" r:id="rId18"/>
    <p:sldId id="374" r:id="rId19"/>
    <p:sldId id="373" r:id="rId20"/>
    <p:sldId id="372" r:id="rId21"/>
    <p:sldId id="371" r:id="rId22"/>
    <p:sldId id="370" r:id="rId23"/>
    <p:sldId id="369" r:id="rId24"/>
    <p:sldId id="368" r:id="rId25"/>
    <p:sldId id="367" r:id="rId26"/>
    <p:sldId id="366" r:id="rId27"/>
    <p:sldId id="365" r:id="rId28"/>
    <p:sldId id="364" r:id="rId29"/>
  </p:sldIdLst>
  <p:sldSz cx="12192000" cy="685800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81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1870" y="3042920"/>
            <a:ext cx="766762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42020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58095" y="2021253"/>
            <a:ext cx="1200000" cy="467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72380" y="2918580"/>
            <a:ext cx="542857" cy="467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39047" y="2956765"/>
            <a:ext cx="552380" cy="400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10476" y="3863638"/>
            <a:ext cx="533333" cy="429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750" y="3644900"/>
            <a:ext cx="2185670" cy="3052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935095" y="4711065"/>
            <a:ext cx="1223010" cy="633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1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53333" y="1180618"/>
            <a:ext cx="457142" cy="352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15238" y="2924652"/>
            <a:ext cx="476190" cy="419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81904" y="1104834"/>
            <a:ext cx="542857" cy="467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20000" y="2030799"/>
            <a:ext cx="542857" cy="439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00952" y="2909034"/>
            <a:ext cx="990476" cy="496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43"/>
          <a:stretch>
            <a:fillRect/>
          </a:stretch>
        </p:blipFill>
        <p:spPr>
          <a:xfrm>
            <a:off x="839470" y="2564806"/>
            <a:ext cx="10800080" cy="2371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908685"/>
            <a:ext cx="8797766" cy="70342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386"/>
          <a:stretch>
            <a:fillRect/>
          </a:stretch>
        </p:blipFill>
        <p:spPr>
          <a:xfrm>
            <a:off x="4296410" y="4869180"/>
            <a:ext cx="3599815" cy="1894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146"/>
          <a:stretch>
            <a:fillRect/>
          </a:stretch>
        </p:blipFill>
        <p:spPr>
          <a:xfrm>
            <a:off x="839470" y="1700530"/>
            <a:ext cx="8512810" cy="978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9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05714" y="3570981"/>
            <a:ext cx="428570" cy="380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92559"/>
            <a:ext cx="10800000" cy="739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06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24761" y="2744299"/>
            <a:ext cx="371428" cy="381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5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43809" y="4353881"/>
            <a:ext cx="333333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628734"/>
            <a:ext cx="10800000" cy="4422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844550"/>
            <a:ext cx="8797766" cy="70342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9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05714" y="3601251"/>
            <a:ext cx="361904" cy="390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2009933"/>
            <a:ext cx="333333" cy="381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9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05714" y="2028661"/>
            <a:ext cx="428570" cy="381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53333" y="2334930"/>
            <a:ext cx="419048" cy="381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00952" y="2895946"/>
            <a:ext cx="333333" cy="381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53530" y="4558030"/>
            <a:ext cx="2273300" cy="55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7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72380" y="1973603"/>
            <a:ext cx="371428" cy="381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3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1142769"/>
            <a:ext cx="333333" cy="381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4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24761" y="1971376"/>
            <a:ext cx="361905" cy="390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6576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61341" y="1123709"/>
            <a:ext cx="323017" cy="369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7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39047" y="1971450"/>
            <a:ext cx="476190" cy="428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265" y="2620645"/>
            <a:ext cx="1123950" cy="65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10476" y="4544216"/>
            <a:ext cx="552380" cy="428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15415" y="5213350"/>
            <a:ext cx="1179830" cy="740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924769"/>
            <a:ext cx="10800000" cy="2530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0386" y="3125318"/>
            <a:ext cx="333333" cy="372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53333" y="2058221"/>
            <a:ext cx="361905" cy="391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505" y="2636520"/>
            <a:ext cx="2364105" cy="2938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2024-08-12T16:41:34Z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