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363" r:id="rId3"/>
    <p:sldId id="406" r:id="rId4"/>
    <p:sldId id="405" r:id="rId5"/>
    <p:sldId id="404" r:id="rId6"/>
    <p:sldId id="403" r:id="rId7"/>
    <p:sldId id="402" r:id="rId8"/>
    <p:sldId id="400" r:id="rId10"/>
    <p:sldId id="399" r:id="rId11"/>
    <p:sldId id="398" r:id="rId12"/>
    <p:sldId id="397" r:id="rId13"/>
    <p:sldId id="396" r:id="rId14"/>
    <p:sldId id="395" r:id="rId15"/>
    <p:sldId id="392" r:id="rId16"/>
    <p:sldId id="391" r:id="rId17"/>
    <p:sldId id="387" r:id="rId18"/>
    <p:sldId id="386" r:id="rId19"/>
    <p:sldId id="385" r:id="rId20"/>
    <p:sldId id="384" r:id="rId21"/>
    <p:sldId id="383" r:id="rId22"/>
    <p:sldId id="380" r:id="rId23"/>
    <p:sldId id="379" r:id="rId24"/>
    <p:sldId id="375" r:id="rId25"/>
    <p:sldId id="374" r:id="rId26"/>
    <p:sldId id="371" r:id="rId27"/>
    <p:sldId id="370" r:id="rId28"/>
    <p:sldId id="369" r:id="rId29"/>
    <p:sldId id="367" r:id="rId30"/>
    <p:sldId id="366" r:id="rId31"/>
    <p:sldId id="365" r:id="rId32"/>
    <p:sldId id="364" r:id="rId33"/>
  </p:sldIdLst>
  <p:sldSz cx="12192000" cy="6858000"/>
  <p:notesSz cx="6858000" cy="9144000"/>
  <p:custDataLst>
    <p:tags r:id="rId3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58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86"/>
          <a:stretch>
            <a:fillRect/>
          </a:stretch>
        </p:blipFill>
        <p:spPr>
          <a:xfrm>
            <a:off x="2903855" y="2924810"/>
            <a:ext cx="6384380" cy="925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60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53333" y="1066666"/>
            <a:ext cx="304761" cy="295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52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24761" y="1762320"/>
            <a:ext cx="342857" cy="295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53333" y="2443220"/>
            <a:ext cx="295237" cy="296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36"/>
          <a:stretch>
            <a:fillRect/>
          </a:stretch>
        </p:blipFill>
        <p:spPr>
          <a:xfrm>
            <a:off x="1343660" y="4005580"/>
            <a:ext cx="10800080" cy="2807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79"/>
          <a:stretch>
            <a:fillRect/>
          </a:stretch>
        </p:blipFill>
        <p:spPr>
          <a:xfrm>
            <a:off x="4338955" y="2349500"/>
            <a:ext cx="5035550" cy="1582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13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53333" y="1704787"/>
            <a:ext cx="295237" cy="295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87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96190" y="2516381"/>
            <a:ext cx="847618" cy="372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005714" y="4013985"/>
            <a:ext cx="866665" cy="333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8" r="11192"/>
          <a:stretch>
            <a:fillRect/>
          </a:stretch>
        </p:blipFill>
        <p:spPr>
          <a:xfrm>
            <a:off x="4871720" y="4725670"/>
            <a:ext cx="2709545" cy="1990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93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929523" y="2581942"/>
            <a:ext cx="676190" cy="314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129520" y="2456180"/>
            <a:ext cx="876300" cy="440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5" r="12156"/>
          <a:stretch>
            <a:fillRect/>
          </a:stretch>
        </p:blipFill>
        <p:spPr>
          <a:xfrm>
            <a:off x="4749165" y="3933190"/>
            <a:ext cx="2741930" cy="241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40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53333" y="2553451"/>
            <a:ext cx="333333" cy="333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691428" y="2562984"/>
            <a:ext cx="676190" cy="305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022"/>
          <a:stretch>
            <a:fillRect/>
          </a:stretch>
        </p:blipFill>
        <p:spPr>
          <a:xfrm>
            <a:off x="4871720" y="3285490"/>
            <a:ext cx="2671445" cy="2983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05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05714" y="2564501"/>
            <a:ext cx="238095" cy="286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10476" y="3308717"/>
            <a:ext cx="676190" cy="314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329523" y="3280093"/>
            <a:ext cx="1209523" cy="324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92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0000" y="3314813"/>
            <a:ext cx="2161904" cy="314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3213100"/>
            <a:ext cx="4899279" cy="24433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629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260" y="1557020"/>
            <a:ext cx="7952740" cy="2395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861394"/>
            <a:ext cx="10800000" cy="2900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575941" y="5502506"/>
            <a:ext cx="847619" cy="381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452132" y="6256273"/>
            <a:ext cx="380952" cy="333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92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53333" y="1666606"/>
            <a:ext cx="285714" cy="304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64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48571" y="1793215"/>
            <a:ext cx="399999" cy="363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04925" y="2418715"/>
            <a:ext cx="424815" cy="415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260" y="3285490"/>
            <a:ext cx="7952740" cy="2395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27669"/>
            <a:ext cx="10800000" cy="654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890"/>
          <a:stretch>
            <a:fillRect/>
          </a:stretch>
        </p:blipFill>
        <p:spPr>
          <a:xfrm>
            <a:off x="3719830" y="1421765"/>
            <a:ext cx="4726305" cy="1823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285449"/>
            <a:ext cx="10800000" cy="1339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2360" y="4734519"/>
            <a:ext cx="10800000" cy="2079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574740" y="5574059"/>
            <a:ext cx="809523" cy="3339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269979" y="6299117"/>
            <a:ext cx="771428" cy="343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2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34285" y="1724122"/>
            <a:ext cx="809523" cy="381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24761" y="3916766"/>
            <a:ext cx="457142" cy="295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890"/>
          <a:stretch>
            <a:fillRect/>
          </a:stretch>
        </p:blipFill>
        <p:spPr>
          <a:xfrm>
            <a:off x="3719830" y="4581525"/>
            <a:ext cx="4726305" cy="1823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5134"/>
            <a:ext cx="10800000" cy="207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015"/>
          <a:stretch>
            <a:fillRect/>
          </a:stretch>
        </p:blipFill>
        <p:spPr>
          <a:xfrm>
            <a:off x="4079875" y="2828290"/>
            <a:ext cx="4055745" cy="1195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975694"/>
            <a:ext cx="10800000" cy="2882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223560" y="4195188"/>
            <a:ext cx="819047" cy="3626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109275" y="5674389"/>
            <a:ext cx="419047" cy="276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01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43809" y="2487552"/>
            <a:ext cx="409523" cy="314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081904" y="3927739"/>
            <a:ext cx="447619" cy="295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120000" y="4614450"/>
            <a:ext cx="1923809" cy="324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015"/>
          <a:stretch>
            <a:fillRect/>
          </a:stretch>
        </p:blipFill>
        <p:spPr>
          <a:xfrm>
            <a:off x="4944110" y="4653280"/>
            <a:ext cx="5677535" cy="1673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54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67619" y="3887174"/>
            <a:ext cx="1590476" cy="343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015"/>
          <a:stretch>
            <a:fillRect/>
          </a:stretch>
        </p:blipFill>
        <p:spPr>
          <a:xfrm>
            <a:off x="3287395" y="4725670"/>
            <a:ext cx="5677535" cy="1673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485" y="765175"/>
            <a:ext cx="10118090" cy="2677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5085" y="3573145"/>
            <a:ext cx="10118090" cy="3179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0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81990" y="977265"/>
            <a:ext cx="8923655" cy="1179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568325" y="2459355"/>
            <a:ext cx="7056755" cy="1349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681904" y="4110944"/>
            <a:ext cx="8485714" cy="334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8" grpId="0" bldLvl="0" animBg="1"/>
      <p:bldP spid="2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2538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3970" y="4940935"/>
            <a:ext cx="2023745" cy="113728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5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7060" y="1085215"/>
            <a:ext cx="5019040" cy="1485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04" y="2791523"/>
            <a:ext cx="4752380" cy="333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04" y="3420613"/>
            <a:ext cx="6304761" cy="362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04" y="4068767"/>
            <a:ext cx="10104761" cy="333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551180" y="5379720"/>
            <a:ext cx="7790180" cy="888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681990" y="4688840"/>
            <a:ext cx="3078480" cy="404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3835400" y="4688840"/>
            <a:ext cx="4806950" cy="532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animBg="1"/>
      <p:bldP spid="15" grpId="0" animBg="1"/>
      <p:bldP spid="16" grpId="0" animBg="1"/>
      <p:bldP spid="17" grpId="0" bldLvl="0" animBg="1"/>
      <p:bldP spid="2" grpId="0" bldLvl="0" animBg="1"/>
      <p:bldP spid="3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03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62857" y="2384899"/>
            <a:ext cx="304761" cy="296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58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047115"/>
            <a:ext cx="6096635" cy="1097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2323465"/>
            <a:ext cx="5829300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51180" y="2922905"/>
            <a:ext cx="7530465" cy="561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3600450"/>
            <a:ext cx="4928235" cy="1520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6511290" y="2277110"/>
            <a:ext cx="5107305" cy="513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1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0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24761" y="3039419"/>
            <a:ext cx="276190" cy="295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98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11505"/>
            <a:ext cx="10258425" cy="5610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56495" y="863600"/>
            <a:ext cx="377825" cy="362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6236970"/>
            <a:ext cx="10325100" cy="614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06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53333" y="2428496"/>
            <a:ext cx="295237" cy="304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7403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01677" y="1699915"/>
            <a:ext cx="278632" cy="270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819091" y="3653009"/>
            <a:ext cx="252511" cy="270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45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62857" y="1047452"/>
            <a:ext cx="304761" cy="295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ODkwMDZkNjI5MWMxMWFmNGUwYTNhYTU2OGY1NTU5YTc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2024-08-12T02:35:33Z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