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411" r:id="rId5"/>
    <p:sldId id="410" r:id="rId6"/>
    <p:sldId id="409" r:id="rId7"/>
    <p:sldId id="408" r:id="rId8"/>
    <p:sldId id="406" r:id="rId9"/>
    <p:sldId id="405" r:id="rId10"/>
    <p:sldId id="404" r:id="rId11"/>
    <p:sldId id="403" r:id="rId12"/>
    <p:sldId id="402" r:id="rId13"/>
    <p:sldId id="399" r:id="rId14"/>
    <p:sldId id="398" r:id="rId15"/>
    <p:sldId id="396" r:id="rId16"/>
    <p:sldId id="395" r:id="rId17"/>
    <p:sldId id="394" r:id="rId18"/>
    <p:sldId id="393" r:id="rId19"/>
    <p:sldId id="392" r:id="rId20"/>
    <p:sldId id="391" r:id="rId21"/>
    <p:sldId id="390" r:id="rId22"/>
    <p:sldId id="387" r:id="rId23"/>
    <p:sldId id="384" r:id="rId24"/>
    <p:sldId id="383" r:id="rId25"/>
    <p:sldId id="382" r:id="rId26"/>
    <p:sldId id="380" r:id="rId27"/>
    <p:sldId id="379" r:id="rId28"/>
    <p:sldId id="378" r:id="rId29"/>
    <p:sldId id="377" r:id="rId30"/>
    <p:sldId id="375" r:id="rId31"/>
    <p:sldId id="374" r:id="rId32"/>
    <p:sldId id="372" r:id="rId33"/>
    <p:sldId id="370" r:id="rId34"/>
    <p:sldId id="369" r:id="rId35"/>
    <p:sldId id="368" r:id="rId36"/>
    <p:sldId id="367" r:id="rId37"/>
    <p:sldId id="366" r:id="rId38"/>
    <p:sldId id="365" r:id="rId39"/>
    <p:sldId id="364" r:id="rId40"/>
  </p:sldIdLst>
  <p:sldSz cx="12192000" cy="6858000"/>
  <p:notesSz cx="6858000" cy="9144000"/>
  <p:custDataLst>
    <p:tags r:id="rId4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7175" y="2990850"/>
            <a:ext cx="40576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589999"/>
            <a:ext cx="10800000" cy="36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8421" y="2781405"/>
            <a:ext cx="390476" cy="400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908685"/>
            <a:ext cx="2226310" cy="681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413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73465" y="1927712"/>
            <a:ext cx="317839" cy="369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5714" y="3899064"/>
            <a:ext cx="371427" cy="419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50" y="612140"/>
            <a:ext cx="9417050" cy="479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81770" y="3140710"/>
            <a:ext cx="615315" cy="54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10200"/>
            <a:ext cx="9417050" cy="149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511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35639" y="2778142"/>
            <a:ext cx="359784" cy="368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4285" y="1904954"/>
            <a:ext cx="380952" cy="419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5238" y="3870841"/>
            <a:ext cx="352380" cy="410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5714" y="3867152"/>
            <a:ext cx="371427" cy="419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5"/>
          <a:stretch>
            <a:fillRect/>
          </a:stretch>
        </p:blipFill>
        <p:spPr>
          <a:xfrm>
            <a:off x="4368165" y="4505325"/>
            <a:ext cx="3635375" cy="2212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1732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25"/>
          <a:stretch>
            <a:fillRect/>
          </a:stretch>
        </p:blipFill>
        <p:spPr>
          <a:xfrm>
            <a:off x="9192260" y="836295"/>
            <a:ext cx="1919695" cy="865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68360" y="1134444"/>
            <a:ext cx="352380" cy="4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72879"/>
            <a:ext cx="10800000" cy="336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635635"/>
            <a:ext cx="9482455" cy="4018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76360" y="3860800"/>
            <a:ext cx="631190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68"/>
          <a:stretch>
            <a:fillRect/>
          </a:stretch>
        </p:blipFill>
        <p:spPr>
          <a:xfrm>
            <a:off x="1487805" y="5300980"/>
            <a:ext cx="7133590" cy="1535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789045"/>
            <a:ext cx="4655820" cy="1574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968615" y="3771900"/>
            <a:ext cx="1379855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05730" y="4676775"/>
            <a:ext cx="1576070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518650" y="3659505"/>
            <a:ext cx="1334770" cy="56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15238" y="5468601"/>
            <a:ext cx="2209523" cy="457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981"/>
          <a:stretch>
            <a:fillRect/>
          </a:stretch>
        </p:blipFill>
        <p:spPr>
          <a:xfrm>
            <a:off x="3359785" y="3789045"/>
            <a:ext cx="5688965" cy="270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48571" y="2831124"/>
            <a:ext cx="2542857" cy="534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10476" y="5616421"/>
            <a:ext cx="1466666" cy="448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328160" y="2905760"/>
            <a:ext cx="1229995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72145" y="2905760"/>
            <a:ext cx="1269365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4581525"/>
            <a:ext cx="6470650" cy="196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57920" y="1939290"/>
            <a:ext cx="1347470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67505" y="2933065"/>
            <a:ext cx="1532890" cy="41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05714" y="3856570"/>
            <a:ext cx="885714" cy="4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4581525"/>
            <a:ext cx="6470650" cy="196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58095" y="3002692"/>
            <a:ext cx="885714" cy="429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67619" y="3927891"/>
            <a:ext cx="895238" cy="429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3213100"/>
            <a:ext cx="8067040" cy="3329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30" y="827999"/>
            <a:ext cx="10800000" cy="37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91682" y="2096945"/>
            <a:ext cx="542857" cy="429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00" y="4724994"/>
            <a:ext cx="10800000" cy="163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021628" y="4897324"/>
            <a:ext cx="542857" cy="430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63" r="74111"/>
          <a:stretch>
            <a:fillRect/>
          </a:stretch>
        </p:blipFill>
        <p:spPr>
          <a:xfrm>
            <a:off x="10416540" y="4725035"/>
            <a:ext cx="1626235" cy="1548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10476" y="3051484"/>
            <a:ext cx="609523" cy="40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58" t="25958" r="26810"/>
          <a:stretch>
            <a:fillRect/>
          </a:stretch>
        </p:blipFill>
        <p:spPr>
          <a:xfrm>
            <a:off x="4439920" y="3933190"/>
            <a:ext cx="3600450" cy="246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05" y="972144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5681" y="2172143"/>
            <a:ext cx="600000" cy="399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45681" y="4934048"/>
            <a:ext cx="600000" cy="399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00" r="11634"/>
          <a:stretch>
            <a:fillRect/>
          </a:stretch>
        </p:blipFill>
        <p:spPr>
          <a:xfrm>
            <a:off x="10488930" y="2421255"/>
            <a:ext cx="1296035" cy="3329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20000" y="1989903"/>
            <a:ext cx="866666" cy="4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91428" y="5627999"/>
            <a:ext cx="1142857" cy="523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914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624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625" y="977265"/>
            <a:ext cx="7280275" cy="1180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8655" y="2272030"/>
            <a:ext cx="9060815" cy="1238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2625" y="3566160"/>
            <a:ext cx="8147685" cy="184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83260" y="5522595"/>
            <a:ext cx="7840345" cy="1169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2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952500"/>
            <a:ext cx="9859645" cy="1831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9898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634"/>
            <a:ext cx="10800000" cy="35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9439275" cy="609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2024-08-12T04:45:08Z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