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1" r:id="rId18"/>
    <p:sldId id="370" r:id="rId19"/>
    <p:sldId id="368" r:id="rId20"/>
    <p:sldId id="367" r:id="rId21"/>
    <p:sldId id="366" r:id="rId22"/>
    <p:sldId id="365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8195" y="3042920"/>
            <a:ext cx="55149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289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6657" y="4459744"/>
            <a:ext cx="1005424" cy="45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5217" y="5378515"/>
            <a:ext cx="372700" cy="30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35"/>
          <a:stretch>
            <a:fillRect/>
          </a:stretch>
        </p:blipFill>
        <p:spPr>
          <a:xfrm>
            <a:off x="659765" y="1628775"/>
            <a:ext cx="10873105" cy="483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836295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35" y="2570439"/>
            <a:ext cx="10800000" cy="353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69868" y="2732573"/>
            <a:ext cx="761904" cy="42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1773" y="4582814"/>
            <a:ext cx="533333" cy="39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" t="73184"/>
          <a:stretch>
            <a:fillRect/>
          </a:stretch>
        </p:blipFill>
        <p:spPr>
          <a:xfrm>
            <a:off x="839470" y="908644"/>
            <a:ext cx="10177145" cy="182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850" y="5012690"/>
            <a:ext cx="1749425" cy="174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9730" y="1909445"/>
            <a:ext cx="390906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4140" y="2694305"/>
            <a:ext cx="1641475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48780" y="2781935"/>
            <a:ext cx="389001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91428" y="3764917"/>
            <a:ext cx="1009523" cy="495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390746"/>
            <a:ext cx="333334" cy="381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1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4689042"/>
            <a:ext cx="428571" cy="381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65"/>
          <a:stretch>
            <a:fillRect/>
          </a:stretch>
        </p:blipFill>
        <p:spPr>
          <a:xfrm>
            <a:off x="3863975" y="4652645"/>
            <a:ext cx="5184140" cy="20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1924536"/>
            <a:ext cx="361904" cy="39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04"/>
          <a:stretch>
            <a:fillRect/>
          </a:stretch>
        </p:blipFill>
        <p:spPr>
          <a:xfrm>
            <a:off x="5016500" y="4318000"/>
            <a:ext cx="2331085" cy="239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918715"/>
            <a:ext cx="333333" cy="381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9" r="15552"/>
          <a:stretch>
            <a:fillRect/>
          </a:stretch>
        </p:blipFill>
        <p:spPr>
          <a:xfrm>
            <a:off x="4728210" y="4292600"/>
            <a:ext cx="272224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123718"/>
            <a:ext cx="333333" cy="381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589"/>
            <a:ext cx="10800000" cy="484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762194"/>
            <a:ext cx="333334" cy="381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78105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9957435" cy="619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940" y="4437380"/>
            <a:ext cx="72771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56"/>
          <a:stretch>
            <a:fillRect/>
          </a:stretch>
        </p:blipFill>
        <p:spPr>
          <a:xfrm>
            <a:off x="839470" y="1412240"/>
            <a:ext cx="9922510" cy="31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27"/>
          <a:stretch>
            <a:fillRect/>
          </a:stretch>
        </p:blipFill>
        <p:spPr>
          <a:xfrm>
            <a:off x="839470" y="620395"/>
            <a:ext cx="7033260" cy="81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88" b="76572"/>
          <a:stretch>
            <a:fillRect/>
          </a:stretch>
        </p:blipFill>
        <p:spPr>
          <a:xfrm>
            <a:off x="1703705" y="4509135"/>
            <a:ext cx="2808695" cy="79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3" r="25329"/>
          <a:stretch>
            <a:fillRect/>
          </a:stretch>
        </p:blipFill>
        <p:spPr>
          <a:xfrm>
            <a:off x="4944110" y="4553585"/>
            <a:ext cx="2852420" cy="219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16050" y="4580890"/>
            <a:ext cx="291274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55" y="4580890"/>
            <a:ext cx="2585720" cy="207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2123924"/>
            <a:ext cx="361904" cy="390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2125269"/>
            <a:ext cx="361905" cy="381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"/>
          <a:stretch>
            <a:fillRect/>
          </a:stretch>
        </p:blipFill>
        <p:spPr>
          <a:xfrm>
            <a:off x="720090" y="764540"/>
            <a:ext cx="9987280" cy="611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0550" y="2564765"/>
            <a:ext cx="73406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2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62857" y="3210315"/>
            <a:ext cx="2780952" cy="409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3140710"/>
            <a:ext cx="3397885" cy="279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029441"/>
            <a:ext cx="361905" cy="390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15" r="18674"/>
          <a:stretch>
            <a:fillRect/>
          </a:stretch>
        </p:blipFill>
        <p:spPr>
          <a:xfrm>
            <a:off x="2712085" y="4092575"/>
            <a:ext cx="2103755" cy="23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9"/>
          <a:stretch>
            <a:fillRect/>
          </a:stretch>
        </p:blipFill>
        <p:spPr>
          <a:xfrm>
            <a:off x="407670" y="4076700"/>
            <a:ext cx="2118360" cy="23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6" t="7949" r="7302"/>
          <a:stretch>
            <a:fillRect/>
          </a:stretch>
        </p:blipFill>
        <p:spPr>
          <a:xfrm>
            <a:off x="7824470" y="4220210"/>
            <a:ext cx="4146550" cy="223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89"/>
          <a:stretch>
            <a:fillRect/>
          </a:stretch>
        </p:blipFill>
        <p:spPr>
          <a:xfrm>
            <a:off x="5160010" y="4092575"/>
            <a:ext cx="2516505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535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0345" y="2757919"/>
            <a:ext cx="330188" cy="356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3009532"/>
            <a:ext cx="514285" cy="4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00952" y="3943114"/>
            <a:ext cx="533333" cy="45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2857" y="4838591"/>
            <a:ext cx="561904" cy="50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58095" y="4838591"/>
            <a:ext cx="1123809" cy="50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