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69" r:id="rId24"/>
    <p:sldId id="368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252345"/>
            <a:ext cx="627697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076795"/>
            <a:ext cx="371427" cy="381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937111"/>
            <a:ext cx="361904" cy="391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56344"/>
            <a:ext cx="10800000" cy="496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8" y="5844538"/>
            <a:ext cx="419048" cy="381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908685"/>
            <a:ext cx="8797766" cy="703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380" y="4833555"/>
            <a:ext cx="333333" cy="381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629369"/>
            <a:ext cx="10800000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7942" y="3824577"/>
            <a:ext cx="342857" cy="38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720" y="836930"/>
            <a:ext cx="8797766" cy="7034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530" y="4365625"/>
            <a:ext cx="3701415" cy="224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0000" y="980573"/>
            <a:ext cx="2123809" cy="505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24761" y="2897289"/>
            <a:ext cx="580952" cy="38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9523" y="3831807"/>
            <a:ext cx="990476" cy="41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0" y="4364990"/>
            <a:ext cx="2467610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756285"/>
            <a:ext cx="10030460" cy="171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2564765"/>
            <a:ext cx="10029190" cy="426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9695" y="3429000"/>
            <a:ext cx="123634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88255" y="5949315"/>
            <a:ext cx="132778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5195728"/>
            <a:ext cx="371428" cy="371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150"/>
            <a:ext cx="9362440" cy="307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789045"/>
            <a:ext cx="9382125" cy="306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39047" y="3918528"/>
            <a:ext cx="1104761" cy="476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95970" y="4831080"/>
            <a:ext cx="1127125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4292600"/>
            <a:ext cx="2630805" cy="22961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53333" y="1142704"/>
            <a:ext cx="361905" cy="390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785"/>
            <a:ext cx="10001250" cy="603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00" y="900389"/>
            <a:ext cx="10800000" cy="480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12009" y="2053629"/>
            <a:ext cx="1028571" cy="467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40580" y="4970090"/>
            <a:ext cx="600000" cy="38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7" t="37012" r="52864"/>
          <a:stretch>
            <a:fillRect/>
          </a:stretch>
        </p:blipFill>
        <p:spPr>
          <a:xfrm>
            <a:off x="10488930" y="3717290"/>
            <a:ext cx="1511935" cy="270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62980" y="2804795"/>
            <a:ext cx="1068705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67619" y="3059888"/>
            <a:ext cx="1114285" cy="457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39080" y="2635885"/>
            <a:ext cx="4393565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8" t="34252"/>
          <a:stretch>
            <a:fillRect/>
          </a:stretch>
        </p:blipFill>
        <p:spPr>
          <a:xfrm>
            <a:off x="4008120" y="3500755"/>
            <a:ext cx="4477385" cy="331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2134986"/>
            <a:ext cx="342857" cy="381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2024-08-12T17:06:36Z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