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7" r:id="rId4"/>
    <p:sldId id="396" r:id="rId5"/>
    <p:sldId id="394" r:id="rId6"/>
    <p:sldId id="393" r:id="rId7"/>
    <p:sldId id="392" r:id="rId8"/>
    <p:sldId id="391" r:id="rId9"/>
    <p:sldId id="390" r:id="rId10"/>
    <p:sldId id="387" r:id="rId11"/>
    <p:sldId id="386" r:id="rId12"/>
    <p:sldId id="384" r:id="rId13"/>
    <p:sldId id="381" r:id="rId14"/>
    <p:sldId id="380" r:id="rId15"/>
    <p:sldId id="379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15640" y="2953385"/>
            <a:ext cx="5736045" cy="95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10121265" cy="333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2350" y="1557020"/>
            <a:ext cx="52324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114165"/>
            <a:ext cx="10121265" cy="267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6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3333" y="1743614"/>
            <a:ext cx="295237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8"/>
          <a:stretch>
            <a:fillRect/>
          </a:stretch>
        </p:blipFill>
        <p:spPr>
          <a:xfrm>
            <a:off x="1391920" y="4077335"/>
            <a:ext cx="6216740" cy="27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96"/>
          <a:stretch>
            <a:fillRect/>
          </a:stretch>
        </p:blipFill>
        <p:spPr>
          <a:xfrm>
            <a:off x="2639695" y="2132965"/>
            <a:ext cx="6984365" cy="20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75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8836" y="1041380"/>
            <a:ext cx="266601" cy="284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96190" y="3165032"/>
            <a:ext cx="390476" cy="34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870911"/>
            <a:ext cx="409523" cy="372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67619" y="4586330"/>
            <a:ext cx="780952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91428" y="3166228"/>
            <a:ext cx="819047" cy="33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"/>
          <a:stretch>
            <a:fillRect/>
          </a:stretch>
        </p:blipFill>
        <p:spPr>
          <a:xfrm>
            <a:off x="1271905" y="4431030"/>
            <a:ext cx="10513150" cy="140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0386" y="4632001"/>
            <a:ext cx="800000" cy="33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0386" y="5330758"/>
            <a:ext cx="828571" cy="34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2495271"/>
            <a:ext cx="361904" cy="27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7619" y="3152653"/>
            <a:ext cx="819047" cy="3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3333" y="1742892"/>
            <a:ext cx="847619" cy="35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91428" y="2476713"/>
            <a:ext cx="457142" cy="295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34285" y="3868114"/>
            <a:ext cx="2038096" cy="37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761" y="2441454"/>
            <a:ext cx="1276190" cy="37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155" y="3166745"/>
            <a:ext cx="80010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92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5866" y="5594647"/>
            <a:ext cx="766374" cy="343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2723" y="6246647"/>
            <a:ext cx="766374" cy="343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48255" y="1704340"/>
            <a:ext cx="452374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72380" y="3894720"/>
            <a:ext cx="847619" cy="37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9047" y="4599494"/>
            <a:ext cx="2076190" cy="380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695344"/>
            <a:ext cx="342857" cy="29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0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32169" y="5617322"/>
            <a:ext cx="1207407" cy="33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0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7566" y="2364034"/>
            <a:ext cx="750317" cy="310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6560" y="4348799"/>
            <a:ext cx="482962" cy="258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18994" y="5617322"/>
            <a:ext cx="733068" cy="33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3121" y="6273157"/>
            <a:ext cx="715820" cy="30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223351"/>
            <a:ext cx="819047" cy="343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860800"/>
            <a:ext cx="8289290" cy="197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1365"/>
            <a:ext cx="10163810" cy="331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077335"/>
            <a:ext cx="10163810" cy="268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27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260" y="887095"/>
            <a:ext cx="9677400" cy="8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8170" y="2091055"/>
            <a:ext cx="9351010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5645" y="2981960"/>
            <a:ext cx="9871075" cy="73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3260" y="4022725"/>
            <a:ext cx="6603365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286625" y="4022725"/>
            <a:ext cx="307403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3260" y="4654550"/>
            <a:ext cx="7036435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3260" y="5195570"/>
            <a:ext cx="8409940" cy="796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83411" y="6293203"/>
            <a:ext cx="5552244" cy="3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2" grpId="0" bldLvl="0" animBg="1"/>
      <p:bldP spid="23" grpId="0" bldLvl="0" animBg="1"/>
      <p:bldP spid="24" grpId="0" bldLvl="0" animBg="1"/>
      <p:bldP spid="29" grpId="0" bldLvl="0" animBg="1"/>
      <p:bldP spid="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99594"/>
            <a:ext cx="9257142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57378"/>
            <a:ext cx="5095238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242820"/>
            <a:ext cx="402653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992012"/>
            <a:ext cx="2542857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649796"/>
            <a:ext cx="7533333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288514"/>
            <a:ext cx="4504761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946298"/>
            <a:ext cx="8190476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5613400"/>
            <a:ext cx="5370830" cy="111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059300"/>
            <a:ext cx="276190" cy="289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557020"/>
            <a:ext cx="9196070" cy="519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85515"/>
            <a:ext cx="304761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62857" y="2497089"/>
            <a:ext cx="304761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056586"/>
            <a:ext cx="342857" cy="29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720" y="2364105"/>
            <a:ext cx="39052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2380" y="2486903"/>
            <a:ext cx="276190" cy="295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0060" y="1040765"/>
            <a:ext cx="31813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412875"/>
            <a:ext cx="7579995" cy="206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371174"/>
            <a:ext cx="10800000" cy="348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2380" y="2477196"/>
            <a:ext cx="276190" cy="2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2024-08-12T01:38:34Z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