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2" r:id="rId3"/>
    <p:sldId id="363" r:id="rId4"/>
    <p:sldId id="405" r:id="rId5"/>
    <p:sldId id="404" r:id="rId6"/>
    <p:sldId id="403" r:id="rId7"/>
    <p:sldId id="402" r:id="rId8"/>
    <p:sldId id="401" r:id="rId9"/>
    <p:sldId id="400" r:id="rId10"/>
    <p:sldId id="399" r:id="rId11"/>
    <p:sldId id="397" r:id="rId12"/>
    <p:sldId id="396" r:id="rId13"/>
    <p:sldId id="393" r:id="rId14"/>
    <p:sldId id="392" r:id="rId15"/>
    <p:sldId id="391" r:id="rId16"/>
    <p:sldId id="390" r:id="rId17"/>
    <p:sldId id="389" r:id="rId18"/>
    <p:sldId id="388" r:id="rId19"/>
    <p:sldId id="447" r:id="rId20"/>
    <p:sldId id="387" r:id="rId21"/>
    <p:sldId id="386" r:id="rId22"/>
    <p:sldId id="385" r:id="rId23"/>
    <p:sldId id="384" r:id="rId24"/>
    <p:sldId id="381" r:id="rId25"/>
    <p:sldId id="380" r:id="rId26"/>
    <p:sldId id="379" r:id="rId27"/>
    <p:sldId id="378" r:id="rId28"/>
    <p:sldId id="376" r:id="rId29"/>
    <p:sldId id="375" r:id="rId30"/>
    <p:sldId id="374" r:id="rId31"/>
    <p:sldId id="448" r:id="rId33"/>
    <p:sldId id="373" r:id="rId34"/>
    <p:sldId id="449" r:id="rId35"/>
    <p:sldId id="372" r:id="rId36"/>
    <p:sldId id="370" r:id="rId37"/>
    <p:sldId id="369" r:id="rId38"/>
    <p:sldId id="368" r:id="rId39"/>
    <p:sldId id="367" r:id="rId40"/>
    <p:sldId id="366" r:id="rId41"/>
    <p:sldId id="365" r:id="rId42"/>
    <p:sldId id="364" r:id="rId43"/>
  </p:sldIdLst>
  <p:sldSz cx="12192000" cy="6858000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2962275"/>
            <a:ext cx="49053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188720"/>
            <a:ext cx="9127490" cy="56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2535" y="2855595"/>
            <a:ext cx="43243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621030"/>
            <a:ext cx="2226310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7619" y="1161435"/>
            <a:ext cx="447619" cy="40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17249"/>
            <a:ext cx="10800000" cy="19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3086469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2127046"/>
            <a:ext cx="352380" cy="40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73"/>
          <a:stretch>
            <a:fillRect/>
          </a:stretch>
        </p:blipFill>
        <p:spPr>
          <a:xfrm>
            <a:off x="1271905" y="3861435"/>
            <a:ext cx="10800080" cy="180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16"/>
          <a:stretch>
            <a:fillRect/>
          </a:stretch>
        </p:blipFill>
        <p:spPr>
          <a:xfrm>
            <a:off x="695325" y="981116"/>
            <a:ext cx="10800080" cy="288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6190" y="1152191"/>
            <a:ext cx="390476" cy="4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1152248"/>
            <a:ext cx="352380" cy="40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45"/>
          <a:stretch>
            <a:fillRect/>
          </a:stretch>
        </p:blipFill>
        <p:spPr>
          <a:xfrm>
            <a:off x="720090" y="828040"/>
            <a:ext cx="10801350" cy="476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780" y="1988820"/>
            <a:ext cx="675005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62990"/>
          <a:stretch>
            <a:fillRect/>
          </a:stretch>
        </p:blipFill>
        <p:spPr>
          <a:xfrm>
            <a:off x="623660" y="980481"/>
            <a:ext cx="10465980" cy="283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3066828"/>
            <a:ext cx="352380" cy="4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8095" y="4053533"/>
            <a:ext cx="447619" cy="400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789045"/>
            <a:ext cx="2642870" cy="282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912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3620" y="2694709"/>
            <a:ext cx="326418" cy="36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9"/>
          <a:stretch>
            <a:fillRect/>
          </a:stretch>
        </p:blipFill>
        <p:spPr>
          <a:xfrm>
            <a:off x="6960235" y="3429000"/>
            <a:ext cx="3672205" cy="30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4194847"/>
            <a:ext cx="819047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740" y="3825875"/>
            <a:ext cx="1673860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854"/>
            <a:ext cx="10800000" cy="4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9197" y="1951516"/>
            <a:ext cx="438095" cy="44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7292" y="4877623"/>
            <a:ext cx="314285" cy="4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24"/>
          <a:stretch>
            <a:fillRect/>
          </a:stretch>
        </p:blipFill>
        <p:spPr>
          <a:xfrm>
            <a:off x="4008120" y="4509135"/>
            <a:ext cx="5153660" cy="208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678555" y="3771265"/>
            <a:ext cx="134620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43809" y="4008951"/>
            <a:ext cx="580952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9965" y="4953000"/>
            <a:ext cx="133921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5047046"/>
            <a:ext cx="533333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01"/>
          <a:stretch>
            <a:fillRect/>
          </a:stretch>
        </p:blipFill>
        <p:spPr>
          <a:xfrm>
            <a:off x="720090" y="828040"/>
            <a:ext cx="10801350" cy="4904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5685" y="1955800"/>
            <a:ext cx="155829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28885" y="4912360"/>
            <a:ext cx="74422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570085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63523"/>
          <a:stretch>
            <a:fillRect/>
          </a:stretch>
        </p:blipFill>
        <p:spPr>
          <a:xfrm>
            <a:off x="695325" y="908685"/>
            <a:ext cx="10177780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8435" y="1997710"/>
            <a:ext cx="140462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48075" y="2969260"/>
            <a:ext cx="103378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82"/>
          <a:stretch>
            <a:fillRect/>
          </a:stretch>
        </p:blipFill>
        <p:spPr>
          <a:xfrm>
            <a:off x="695325" y="981075"/>
            <a:ext cx="10801350" cy="404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6"/>
          <a:stretch>
            <a:fillRect/>
          </a:stretch>
        </p:blipFill>
        <p:spPr>
          <a:xfrm>
            <a:off x="119380" y="980481"/>
            <a:ext cx="10801350" cy="381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048750" y="980440"/>
            <a:ext cx="176276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615" y="1927225"/>
            <a:ext cx="738505" cy="74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76135" y="2072005"/>
            <a:ext cx="75692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98900" y="3005455"/>
            <a:ext cx="684530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00415" y="4024630"/>
            <a:ext cx="79375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10150475" cy="546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23"/>
          <a:stretch>
            <a:fillRect/>
          </a:stretch>
        </p:blipFill>
        <p:spPr>
          <a:xfrm>
            <a:off x="4512310" y="5229225"/>
            <a:ext cx="3503295" cy="14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86666" y="980542"/>
            <a:ext cx="1133333" cy="46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23"/>
          <a:stretch>
            <a:fillRect/>
          </a:stretch>
        </p:blipFill>
        <p:spPr>
          <a:xfrm>
            <a:off x="4344035" y="2781300"/>
            <a:ext cx="3503295" cy="14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48855" y="2985770"/>
            <a:ext cx="138938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53333" y="4099105"/>
            <a:ext cx="1133333" cy="4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571" y="3105850"/>
            <a:ext cx="571428" cy="409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27999"/>
            <a:ext cx="10800000" cy="4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941570"/>
            <a:ext cx="2917825" cy="129349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75690"/>
            <a:ext cx="5768975" cy="138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990850"/>
            <a:ext cx="2865755" cy="95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42315" y="4312285"/>
            <a:ext cx="6508115" cy="1023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4215" y="1104265"/>
            <a:ext cx="7987665" cy="140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9130" y="2920365"/>
            <a:ext cx="7658735" cy="190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2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