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8" r:id="rId6"/>
    <p:sldId id="387" r:id="rId7"/>
    <p:sldId id="386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3009900"/>
            <a:ext cx="79343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92850" y="1988185"/>
            <a:ext cx="177990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39047" y="2991039"/>
            <a:ext cx="1638094" cy="47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10035540" cy="627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3730" y="2636520"/>
            <a:ext cx="831850" cy="74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12834"/>
            <a:ext cx="10800000" cy="519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6700" y="2919095"/>
            <a:ext cx="43624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76454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5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900" y="3789045"/>
            <a:ext cx="3378835" cy="27019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43809" y="1123660"/>
            <a:ext cx="371428" cy="37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0952" y="3086153"/>
            <a:ext cx="1580952" cy="4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24470" y="980440"/>
            <a:ext cx="73660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67619" y="2954403"/>
            <a:ext cx="457142" cy="381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923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49560" y="4948555"/>
            <a:ext cx="750570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0325" y="5840730"/>
            <a:ext cx="716280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6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152851"/>
            <a:ext cx="1066666" cy="46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634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77142" y="4067281"/>
            <a:ext cx="400000" cy="362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58095" y="4067281"/>
            <a:ext cx="409523" cy="362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480" y="4869180"/>
            <a:ext cx="3106420" cy="1468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43"/>
          <a:stretch>
            <a:fillRect/>
          </a:stretch>
        </p:blipFill>
        <p:spPr>
          <a:xfrm>
            <a:off x="702310" y="1692275"/>
            <a:ext cx="10800080" cy="2744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908685"/>
            <a:ext cx="8797766" cy="7034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45"/>
          <a:stretch>
            <a:fillRect/>
          </a:stretch>
        </p:blipFill>
        <p:spPr>
          <a:xfrm>
            <a:off x="4008120" y="4580890"/>
            <a:ext cx="4302125" cy="212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2"/>
          <a:stretch>
            <a:fillRect/>
          </a:stretch>
        </p:blipFill>
        <p:spPr>
          <a:xfrm>
            <a:off x="3359785" y="4149090"/>
            <a:ext cx="5976620" cy="230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7504"/>
            <a:ext cx="10800000" cy="397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333" y="2888142"/>
            <a:ext cx="1038095" cy="466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39047" y="3888647"/>
            <a:ext cx="3771428" cy="47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2"/>
          <a:stretch>
            <a:fillRect/>
          </a:stretch>
        </p:blipFill>
        <p:spPr>
          <a:xfrm>
            <a:off x="3359785" y="4580890"/>
            <a:ext cx="5399405" cy="208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5010"/>
            <a:ext cx="10503535" cy="556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186045" y="2727325"/>
            <a:ext cx="121031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10680" y="3604895"/>
            <a:ext cx="720725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2"/>
          <a:stretch>
            <a:fillRect/>
          </a:stretch>
        </p:blipFill>
        <p:spPr>
          <a:xfrm>
            <a:off x="4439920" y="5085080"/>
            <a:ext cx="4332605" cy="167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551774"/>
            <a:ext cx="10800000" cy="575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86346" y="4705776"/>
            <a:ext cx="1057142" cy="4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2"/>
          <a:stretch>
            <a:fillRect/>
          </a:stretch>
        </p:blipFill>
        <p:spPr>
          <a:xfrm>
            <a:off x="4799965" y="5187950"/>
            <a:ext cx="4132580" cy="159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5" y="1751924"/>
            <a:ext cx="10800000" cy="279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6525" y="1952608"/>
            <a:ext cx="1085714" cy="47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40335" y="2889135"/>
            <a:ext cx="990476" cy="496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25775" y="3703320"/>
            <a:ext cx="1057275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54621" y="3835219"/>
            <a:ext cx="1038095" cy="468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78430" y="3863888"/>
            <a:ext cx="447619" cy="410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0" t="76215"/>
          <a:stretch>
            <a:fillRect/>
          </a:stretch>
        </p:blipFill>
        <p:spPr>
          <a:xfrm>
            <a:off x="767805" y="836336"/>
            <a:ext cx="10374540" cy="92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494555" y="1044273"/>
            <a:ext cx="457142" cy="38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696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603" y="1868545"/>
            <a:ext cx="946495" cy="43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45485" y="1868545"/>
            <a:ext cx="468984" cy="43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06711" y="2721452"/>
            <a:ext cx="426349" cy="37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30717" y="3565830"/>
            <a:ext cx="1006185" cy="392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44755" y="4401679"/>
            <a:ext cx="443403" cy="443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64901" y="5314289"/>
            <a:ext cx="400768" cy="315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20692" y="6133080"/>
            <a:ext cx="997657" cy="35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785"/>
            <a:ext cx="10743475" cy="398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32" b="47859"/>
          <a:stretch>
            <a:fillRect/>
          </a:stretch>
        </p:blipFill>
        <p:spPr>
          <a:xfrm>
            <a:off x="839470" y="4949825"/>
            <a:ext cx="5064760" cy="150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36" r="18229"/>
          <a:stretch>
            <a:fillRect/>
          </a:stretch>
        </p:blipFill>
        <p:spPr>
          <a:xfrm>
            <a:off x="6456045" y="5012690"/>
            <a:ext cx="5081905" cy="144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6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0000" y="1086137"/>
            <a:ext cx="333333" cy="382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00489"/>
            <a:ext cx="10800000" cy="1809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703580"/>
            <a:ext cx="9003030" cy="614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80475" y="2996565"/>
            <a:ext cx="480060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9650730" cy="617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88145" y="3284855"/>
            <a:ext cx="579120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3004362"/>
            <a:ext cx="514285" cy="49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9523" y="4044817"/>
            <a:ext cx="438095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