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409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5125" y="2223770"/>
            <a:ext cx="6381750" cy="2409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1075766"/>
            <a:ext cx="361905" cy="390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15465" y="3080385"/>
            <a:ext cx="1019175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15430" y="3107690"/>
            <a:ext cx="1234440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891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736330" y="3572510"/>
            <a:ext cx="946785" cy="37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57805" y="5095240"/>
            <a:ext cx="1036955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22"/>
          <a:stretch>
            <a:fillRect/>
          </a:stretch>
        </p:blipFill>
        <p:spPr>
          <a:xfrm>
            <a:off x="720090" y="1557020"/>
            <a:ext cx="10800080" cy="4328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917575"/>
            <a:ext cx="8538845" cy="68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844634"/>
            <a:ext cx="10800000" cy="494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" t="80029"/>
          <a:stretch>
            <a:fillRect/>
          </a:stretch>
        </p:blipFill>
        <p:spPr>
          <a:xfrm>
            <a:off x="479515" y="811571"/>
            <a:ext cx="10248810" cy="1062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90100" y="1009650"/>
            <a:ext cx="426085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402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18713" y="2114264"/>
            <a:ext cx="328401" cy="375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3809" y="1152178"/>
            <a:ext cx="371428" cy="381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31"/>
          <a:stretch>
            <a:fillRect/>
          </a:stretch>
        </p:blipFill>
        <p:spPr>
          <a:xfrm>
            <a:off x="4295775" y="4725035"/>
            <a:ext cx="3418205" cy="1928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2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1428" y="970932"/>
            <a:ext cx="552380" cy="48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028642"/>
            <a:ext cx="600000" cy="352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36590" y="1940560"/>
            <a:ext cx="1259840" cy="45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16"/>
          <a:stretch>
            <a:fillRect/>
          </a:stretch>
        </p:blipFill>
        <p:spPr>
          <a:xfrm>
            <a:off x="767080" y="1772920"/>
            <a:ext cx="10848975" cy="3671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6540" y="2924810"/>
            <a:ext cx="61976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981075"/>
            <a:ext cx="8199755" cy="65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4464590"/>
            <a:ext cx="361905" cy="391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5238" y="4070797"/>
            <a:ext cx="419047" cy="38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15555" y="1859915"/>
            <a:ext cx="1661795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58095" y="3976763"/>
            <a:ext cx="514285" cy="410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4653280"/>
            <a:ext cx="2085340" cy="204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7" t="51115"/>
          <a:stretch>
            <a:fillRect/>
          </a:stretch>
        </p:blipFill>
        <p:spPr>
          <a:xfrm>
            <a:off x="623660" y="980481"/>
            <a:ext cx="10416450" cy="3649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921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70955" y="2798402"/>
            <a:ext cx="302228" cy="345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81904" y="3937516"/>
            <a:ext cx="552381" cy="448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96405" y="4773930"/>
            <a:ext cx="1152525" cy="51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653280"/>
            <a:ext cx="3018790" cy="20148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1056709"/>
            <a:ext cx="371428" cy="381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996805" cy="6147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52305" y="2564765"/>
            <a:ext cx="68580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785"/>
            <a:ext cx="10085705" cy="463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5300980"/>
            <a:ext cx="2249170" cy="12852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2024-08-12T10:33:48Z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