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62" r:id="rId3"/>
    <p:sldId id="363" r:id="rId4"/>
    <p:sldId id="413" r:id="rId5"/>
    <p:sldId id="388" r:id="rId6"/>
    <p:sldId id="387" r:id="rId7"/>
    <p:sldId id="386" r:id="rId8"/>
    <p:sldId id="385" r:id="rId9"/>
    <p:sldId id="384" r:id="rId10"/>
    <p:sldId id="382" r:id="rId11"/>
    <p:sldId id="381" r:id="rId12"/>
    <p:sldId id="380" r:id="rId13"/>
    <p:sldId id="379" r:id="rId14"/>
    <p:sldId id="378" r:id="rId15"/>
    <p:sldId id="377" r:id="rId16"/>
    <p:sldId id="414" r:id="rId17"/>
    <p:sldId id="376" r:id="rId18"/>
    <p:sldId id="375" r:id="rId19"/>
    <p:sldId id="374" r:id="rId20"/>
    <p:sldId id="373" r:id="rId22"/>
    <p:sldId id="372" r:id="rId23"/>
    <p:sldId id="371" r:id="rId24"/>
    <p:sldId id="370" r:id="rId25"/>
    <p:sldId id="369" r:id="rId26"/>
    <p:sldId id="368" r:id="rId27"/>
    <p:sldId id="367" r:id="rId28"/>
    <p:sldId id="366" r:id="rId29"/>
    <p:sldId id="365" r:id="rId30"/>
    <p:sldId id="364" r:id="rId31"/>
  </p:sldIdLst>
  <p:sldSz cx="12192000" cy="685800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25" y="3048000"/>
            <a:ext cx="56197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216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6814" y="2796378"/>
            <a:ext cx="408247" cy="371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557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80062" y="5270129"/>
            <a:ext cx="301357" cy="365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11240" y="6092746"/>
            <a:ext cx="511394" cy="365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5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809" y="3794789"/>
            <a:ext cx="1028571" cy="438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81904" y="4653345"/>
            <a:ext cx="990476" cy="476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58280" y="2724785"/>
            <a:ext cx="1198245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177"/>
          <a:stretch>
            <a:fillRect/>
          </a:stretch>
        </p:blipFill>
        <p:spPr>
          <a:xfrm>
            <a:off x="623570" y="1772920"/>
            <a:ext cx="10872470" cy="309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8265" y="4077335"/>
            <a:ext cx="722630" cy="791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085" y="980440"/>
            <a:ext cx="8538845" cy="68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71" r="40620" b="948"/>
          <a:stretch>
            <a:fillRect/>
          </a:stretch>
        </p:blipFill>
        <p:spPr>
          <a:xfrm>
            <a:off x="263525" y="836930"/>
            <a:ext cx="6456045" cy="367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6666" y="1143189"/>
            <a:ext cx="419047" cy="382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4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6666" y="1171524"/>
            <a:ext cx="428571" cy="38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1030"/>
            <a:ext cx="10050145" cy="609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34855" y="2565400"/>
            <a:ext cx="558800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3809" y="3086261"/>
            <a:ext cx="333333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55"/>
          <a:stretch>
            <a:fillRect/>
          </a:stretch>
        </p:blipFill>
        <p:spPr>
          <a:xfrm>
            <a:off x="911225" y="1772920"/>
            <a:ext cx="10873105" cy="3528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8295" y="4509135"/>
            <a:ext cx="673735" cy="916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981075"/>
            <a:ext cx="7540942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2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91428" y="2029927"/>
            <a:ext cx="485714" cy="438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4285" y="2907526"/>
            <a:ext cx="533334" cy="438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6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4105881"/>
            <a:ext cx="419047" cy="381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3860" y="4725670"/>
            <a:ext cx="3764280" cy="187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1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2857" y="4555428"/>
            <a:ext cx="1085714" cy="495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74945" y="5327650"/>
            <a:ext cx="107378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8400415" y="5556250"/>
            <a:ext cx="2732405" cy="64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556979"/>
            <a:ext cx="10800000" cy="3482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2425" y="860425"/>
            <a:ext cx="3546475" cy="25323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3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58095" y="2773821"/>
            <a:ext cx="314285" cy="381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05714" y="2790137"/>
            <a:ext cx="533333" cy="380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72380" y="1075657"/>
            <a:ext cx="1028571" cy="428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00955" y="2661285"/>
            <a:ext cx="5601970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75740" y="3578225"/>
            <a:ext cx="539750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06" r="26490"/>
          <a:stretch>
            <a:fillRect/>
          </a:stretch>
        </p:blipFill>
        <p:spPr>
          <a:xfrm>
            <a:off x="479425" y="980481"/>
            <a:ext cx="7992835" cy="3322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9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5714" y="1123237"/>
            <a:ext cx="419047" cy="380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7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72380" y="999808"/>
            <a:ext cx="419048" cy="381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0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1028100"/>
            <a:ext cx="371428" cy="381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1132987"/>
            <a:ext cx="333333" cy="371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573104"/>
            <a:ext cx="10800000" cy="1664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1113761"/>
            <a:ext cx="333333" cy="381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2024-08-12T11:26:10Z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