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93" r:id="rId5"/>
    <p:sldId id="392" r:id="rId6"/>
    <p:sldId id="391" r:id="rId7"/>
    <p:sldId id="390" r:id="rId8"/>
    <p:sldId id="389" r:id="rId9"/>
    <p:sldId id="388" r:id="rId10"/>
    <p:sldId id="387" r:id="rId11"/>
    <p:sldId id="386" r:id="rId12"/>
    <p:sldId id="385" r:id="rId13"/>
    <p:sldId id="383" r:id="rId14"/>
    <p:sldId id="381" r:id="rId15"/>
    <p:sldId id="380" r:id="rId16"/>
    <p:sldId id="378" r:id="rId17"/>
    <p:sldId id="376" r:id="rId18"/>
    <p:sldId id="375" r:id="rId19"/>
    <p:sldId id="374" r:id="rId20"/>
    <p:sldId id="373" r:id="rId21"/>
    <p:sldId id="423" r:id="rId22"/>
    <p:sldId id="372" r:id="rId23"/>
    <p:sldId id="369" r:id="rId24"/>
    <p:sldId id="367" r:id="rId25"/>
    <p:sldId id="366" r:id="rId26"/>
    <p:sldId id="365" r:id="rId27"/>
    <p:sldId id="364" r:id="rId28"/>
  </p:sldIdLst>
  <p:sldSz cx="12192000" cy="685800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5295" y="3038475"/>
            <a:ext cx="620077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14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2218485"/>
            <a:ext cx="361905" cy="390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08924"/>
            <a:ext cx="10800000" cy="377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53333" y="3752207"/>
            <a:ext cx="361905" cy="390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4249420"/>
            <a:ext cx="8446135" cy="2533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61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62857" y="2116931"/>
            <a:ext cx="371427" cy="381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853014"/>
            <a:ext cx="10800000" cy="282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1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45" y="727710"/>
            <a:ext cx="9989185" cy="3593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33280" y="2835275"/>
            <a:ext cx="479425" cy="471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4364990"/>
            <a:ext cx="9989185" cy="2392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85" y="827999"/>
            <a:ext cx="10800000" cy="111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1916389"/>
            <a:ext cx="10800000" cy="348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28957" y="2965251"/>
            <a:ext cx="1085714" cy="45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33719" y="3871086"/>
            <a:ext cx="1066666" cy="44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29"/>
          <a:stretch>
            <a:fillRect/>
          </a:stretch>
        </p:blipFill>
        <p:spPr>
          <a:xfrm>
            <a:off x="720090" y="1412875"/>
            <a:ext cx="10742295" cy="3037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63"/>
          <a:stretch>
            <a:fillRect/>
          </a:stretch>
        </p:blipFill>
        <p:spPr>
          <a:xfrm>
            <a:off x="1847850" y="4004945"/>
            <a:ext cx="8595995" cy="2750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836295"/>
            <a:ext cx="8797766" cy="70342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6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86666" y="1200188"/>
            <a:ext cx="1076190" cy="467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58095" y="2144978"/>
            <a:ext cx="847619" cy="381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48730" y="2867660"/>
            <a:ext cx="2247265" cy="666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386666" y="3948667"/>
            <a:ext cx="552380" cy="448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08" t="47063" r="17906"/>
          <a:stretch>
            <a:fillRect/>
          </a:stretch>
        </p:blipFill>
        <p:spPr>
          <a:xfrm>
            <a:off x="7248525" y="4004945"/>
            <a:ext cx="4360545" cy="2524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3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53333" y="1057013"/>
            <a:ext cx="333333" cy="381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95955" y="2673985"/>
            <a:ext cx="2114550" cy="644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465"/>
          <a:stretch>
            <a:fillRect/>
          </a:stretch>
        </p:blipFill>
        <p:spPr>
          <a:xfrm>
            <a:off x="695960" y="980440"/>
            <a:ext cx="10848975" cy="4112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6860" y="4283075"/>
            <a:ext cx="586105" cy="678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700489"/>
            <a:ext cx="10800000" cy="3602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76822" y="2901384"/>
            <a:ext cx="342857" cy="381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980440"/>
            <a:ext cx="8797766" cy="7034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7" t="50702"/>
          <a:stretch>
            <a:fillRect/>
          </a:stretch>
        </p:blipFill>
        <p:spPr>
          <a:xfrm>
            <a:off x="696050" y="692826"/>
            <a:ext cx="10297070" cy="3859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1269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74653" y="4314781"/>
            <a:ext cx="415660" cy="377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5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21"/>
          <a:stretch>
            <a:fillRect/>
          </a:stretch>
        </p:blipFill>
        <p:spPr>
          <a:xfrm>
            <a:off x="3072130" y="3716655"/>
            <a:ext cx="6048375" cy="3077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836254"/>
            <a:ext cx="10800000" cy="5343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41239" y="1141057"/>
            <a:ext cx="409523" cy="371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879090" y="2773680"/>
            <a:ext cx="7409815" cy="54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26954" y="3731884"/>
            <a:ext cx="371428" cy="447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336165" y="4306570"/>
            <a:ext cx="8015605" cy="758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288858" y="5484503"/>
            <a:ext cx="1819047" cy="447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064"/>
          <a:stretch>
            <a:fillRect/>
          </a:stretch>
        </p:blipFill>
        <p:spPr>
          <a:xfrm>
            <a:off x="10415270" y="3644900"/>
            <a:ext cx="1776730" cy="2812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81904" y="3678360"/>
            <a:ext cx="590476" cy="381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15238" y="3687893"/>
            <a:ext cx="304761" cy="371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93" r="19321"/>
          <a:stretch>
            <a:fillRect/>
          </a:stretch>
        </p:blipFill>
        <p:spPr>
          <a:xfrm>
            <a:off x="4584065" y="4221480"/>
            <a:ext cx="3183255" cy="2608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76905" y="2567305"/>
            <a:ext cx="6115050" cy="632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739047" y="3600260"/>
            <a:ext cx="1095238" cy="485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7019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94610" y="2561590"/>
            <a:ext cx="7730490" cy="502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58782" y="3461668"/>
            <a:ext cx="480114" cy="443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538730" y="4154170"/>
            <a:ext cx="6920865" cy="61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585085" y="5006975"/>
            <a:ext cx="7740015" cy="617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2040316" y="6049132"/>
            <a:ext cx="720172" cy="406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2" grpId="0" bldLvl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4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3001483"/>
            <a:ext cx="361905" cy="390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0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3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53333" y="4662114"/>
            <a:ext cx="361905" cy="391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1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62857" y="2909679"/>
            <a:ext cx="352380" cy="381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58095" y="1944957"/>
            <a:ext cx="1114285" cy="429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00952" y="2832795"/>
            <a:ext cx="1076190" cy="486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05714" y="3739727"/>
            <a:ext cx="1028571" cy="477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2024-08-12T17:03:06Z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