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62" r:id="rId3"/>
    <p:sldId id="363" r:id="rId4"/>
    <p:sldId id="385" r:id="rId5"/>
    <p:sldId id="384" r:id="rId6"/>
    <p:sldId id="383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3033395"/>
            <a:ext cx="109442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328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530" y="1060450"/>
            <a:ext cx="5653405" cy="195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4530" y="3395345"/>
            <a:ext cx="5180330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4530" y="3957320"/>
            <a:ext cx="7970520" cy="1169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20090" y="5295265"/>
            <a:ext cx="9516110" cy="46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407035" y="6092825"/>
            <a:ext cx="2268855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567305" y="6033770"/>
            <a:ext cx="5783580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  <p:bldP spid="22" grpId="0" bldLvl="0" animBg="1"/>
      <p:bldP spid="2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897890"/>
            <a:ext cx="7412355" cy="54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34985" y="887730"/>
            <a:ext cx="2089785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0705" y="1689735"/>
            <a:ext cx="7397750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2630805"/>
            <a:ext cx="5876290" cy="188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3789045"/>
            <a:ext cx="4349750" cy="13011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150"/>
            <a:ext cx="9813290" cy="615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070" y="851535"/>
            <a:ext cx="3861435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7070" y="1666875"/>
            <a:ext cx="5834380" cy="159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02640" y="3609975"/>
            <a:ext cx="8620760" cy="188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7070" y="5588635"/>
            <a:ext cx="7637145" cy="1210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99135" y="973455"/>
            <a:ext cx="7905115" cy="1480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08660" y="2767965"/>
            <a:ext cx="8763635" cy="2494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4540"/>
            <a:ext cx="9222740" cy="605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0735" y="5217160"/>
            <a:ext cx="2278380" cy="12757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713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22680"/>
            <a:ext cx="5433060" cy="4036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5456555"/>
            <a:ext cx="8379460" cy="100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060534"/>
            <a:ext cx="10800000" cy="419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8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2935" y="1052830"/>
            <a:ext cx="9687560" cy="2167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5960" y="3500755"/>
            <a:ext cx="10307955" cy="1224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0090" y="4796790"/>
            <a:ext cx="10307955" cy="1501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533255" cy="6118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0505" y="3133725"/>
            <a:ext cx="643890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060" y="3717290"/>
            <a:ext cx="2357120" cy="270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28065"/>
            <a:ext cx="8014970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1837690"/>
            <a:ext cx="6309995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578735"/>
            <a:ext cx="9899015" cy="187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4774565"/>
            <a:ext cx="4104640" cy="940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533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5165" y="828040"/>
            <a:ext cx="6555105" cy="176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5165" y="2962910"/>
            <a:ext cx="7618095" cy="1202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5165" y="4473575"/>
            <a:ext cx="7153275" cy="2162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04265"/>
            <a:ext cx="9151620" cy="191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267075"/>
            <a:ext cx="8228330" cy="1332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92785"/>
            <a:ext cx="9161145" cy="607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98865" y="2305050"/>
            <a:ext cx="493395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015" y="3068955"/>
            <a:ext cx="2438400" cy="2748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509135"/>
            <a:ext cx="6188075" cy="224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809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4441" y="1032489"/>
            <a:ext cx="9458643" cy="408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4530" y="1823720"/>
            <a:ext cx="3874770" cy="364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20260" y="1797050"/>
            <a:ext cx="5576570" cy="40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0090" y="2541905"/>
            <a:ext cx="2213610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4530" y="3343910"/>
            <a:ext cx="8136255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914765" y="3352800"/>
            <a:ext cx="1273175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4530" y="4108450"/>
            <a:ext cx="4874260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599430" y="4032885"/>
            <a:ext cx="368173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4530" y="4797425"/>
            <a:ext cx="10216515" cy="180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620989"/>
            <a:ext cx="10800000" cy="45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5156835"/>
            <a:ext cx="2380615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5" y="4652645"/>
            <a:ext cx="2380615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2024-08-12T11:02:25Z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