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917065"/>
            <a:ext cx="10982706" cy="11548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3717290"/>
            <a:ext cx="61912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5295" y="3594735"/>
            <a:ext cx="1235075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81904" y="5575180"/>
            <a:ext cx="857142" cy="381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057060"/>
            <a:ext cx="333334" cy="381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3860800"/>
            <a:ext cx="7338060" cy="245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0476" y="3795525"/>
            <a:ext cx="304761" cy="372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01030" y="3625215"/>
            <a:ext cx="1253490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59"/>
          <a:stretch>
            <a:fillRect/>
          </a:stretch>
        </p:blipFill>
        <p:spPr>
          <a:xfrm>
            <a:off x="791845" y="1476375"/>
            <a:ext cx="10873105" cy="5264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836930"/>
            <a:ext cx="8538845" cy="6826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15524"/>
            <a:ext cx="10800000" cy="3023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675370" y="2918460"/>
            <a:ext cx="1892300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815" y="3871595"/>
            <a:ext cx="442214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717790" y="3872230"/>
            <a:ext cx="2840355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548571" y="4961974"/>
            <a:ext cx="419047" cy="47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7" t="73742"/>
          <a:stretch>
            <a:fillRect/>
          </a:stretch>
        </p:blipFill>
        <p:spPr>
          <a:xfrm>
            <a:off x="695325" y="764581"/>
            <a:ext cx="10097135" cy="190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4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2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72295" y="1092835"/>
            <a:ext cx="1181735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815" y="2123440"/>
            <a:ext cx="554101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77142" y="3114386"/>
            <a:ext cx="1647619" cy="476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0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81904" y="1161639"/>
            <a:ext cx="390476" cy="371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776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11215" y="2410580"/>
            <a:ext cx="346585" cy="355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00952" y="3135887"/>
            <a:ext cx="1085713" cy="43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43809" y="4108633"/>
            <a:ext cx="1095238" cy="467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80" y="1548089"/>
            <a:ext cx="10800000" cy="344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7137" y="2748878"/>
            <a:ext cx="361904" cy="381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908685"/>
            <a:ext cx="7540942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05"/>
          <a:stretch>
            <a:fillRect/>
          </a:stretch>
        </p:blipFill>
        <p:spPr>
          <a:xfrm>
            <a:off x="838835" y="1628775"/>
            <a:ext cx="10146030" cy="170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1715" y="2637155"/>
            <a:ext cx="490220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357245"/>
            <a:ext cx="6668135" cy="327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13"/>
          <a:stretch>
            <a:fillRect/>
          </a:stretch>
        </p:blipFill>
        <p:spPr>
          <a:xfrm>
            <a:off x="911225" y="836930"/>
            <a:ext cx="8877300" cy="89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9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1030"/>
            <a:ext cx="10055860" cy="618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80550" y="4293235"/>
            <a:ext cx="767715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53333" y="3134025"/>
            <a:ext cx="857142" cy="381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5"/>
          <a:stretch>
            <a:fillRect/>
          </a:stretch>
        </p:blipFill>
        <p:spPr>
          <a:xfrm>
            <a:off x="745490" y="1550670"/>
            <a:ext cx="10058400" cy="516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80100" y="3429000"/>
            <a:ext cx="1059815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39920" y="4340860"/>
            <a:ext cx="866140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92035" y="4340225"/>
            <a:ext cx="152844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95550" y="5247640"/>
            <a:ext cx="636905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149"/>
          <a:stretch>
            <a:fillRect/>
          </a:stretch>
        </p:blipFill>
        <p:spPr>
          <a:xfrm>
            <a:off x="792480" y="692785"/>
            <a:ext cx="7003415" cy="85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6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1944367"/>
            <a:ext cx="371428" cy="381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4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39047" y="1085153"/>
            <a:ext cx="1066666" cy="43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936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86485" y="2058983"/>
            <a:ext cx="351638" cy="379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3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01845" y="4441190"/>
            <a:ext cx="1443355" cy="50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86666" y="1782372"/>
            <a:ext cx="1076190" cy="46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29523" y="2593590"/>
            <a:ext cx="1114285" cy="515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48765" y="3442970"/>
            <a:ext cx="1116965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96180" y="3368675"/>
            <a:ext cx="100012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294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75821" y="1972974"/>
            <a:ext cx="312637" cy="34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2024-08-12T11:15:34Z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