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1" r:id="rId22"/>
    <p:sldId id="369" r:id="rId23"/>
    <p:sldId id="368" r:id="rId24"/>
    <p:sldId id="367" r:id="rId25"/>
    <p:sldId id="366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3042920"/>
            <a:ext cx="94392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123576"/>
            <a:ext cx="371428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10001885" cy="61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940" y="2501900"/>
            <a:ext cx="711200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18675"/>
            <a:ext cx="371428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589"/>
            <a:ext cx="10800000" cy="474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3333" y="1905471"/>
            <a:ext cx="428570" cy="371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2793520"/>
            <a:ext cx="1038095" cy="467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98"/>
          <a:stretch>
            <a:fillRect/>
          </a:stretch>
        </p:blipFill>
        <p:spPr>
          <a:xfrm>
            <a:off x="3648075" y="4652645"/>
            <a:ext cx="5040630" cy="189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3333" y="1056894"/>
            <a:ext cx="1085714" cy="49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2840374"/>
            <a:ext cx="533333" cy="3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24761" y="3631972"/>
            <a:ext cx="1076190" cy="42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52"/>
          <a:stretch>
            <a:fillRect/>
          </a:stretch>
        </p:blipFill>
        <p:spPr>
          <a:xfrm>
            <a:off x="767715" y="1628775"/>
            <a:ext cx="10489422" cy="276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0"/>
          <a:stretch>
            <a:fillRect/>
          </a:stretch>
        </p:blipFill>
        <p:spPr>
          <a:xfrm>
            <a:off x="2567940" y="4364990"/>
            <a:ext cx="7254240" cy="227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44550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5" y="683854"/>
            <a:ext cx="10800000" cy="506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6816" y="1781068"/>
            <a:ext cx="1104761" cy="42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41205" y="4184015"/>
            <a:ext cx="139001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83"/>
          <a:stretch>
            <a:fillRect/>
          </a:stretch>
        </p:blipFill>
        <p:spPr>
          <a:xfrm>
            <a:off x="7680325" y="5085080"/>
            <a:ext cx="4028440" cy="162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2380" y="1132874"/>
            <a:ext cx="342858" cy="38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2"/>
          <a:stretch>
            <a:fillRect/>
          </a:stretch>
        </p:blipFill>
        <p:spPr>
          <a:xfrm>
            <a:off x="767715" y="1484630"/>
            <a:ext cx="10159365" cy="540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595" y="4293235"/>
            <a:ext cx="62293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16"/>
          <a:stretch>
            <a:fillRect/>
          </a:stretch>
        </p:blipFill>
        <p:spPr>
          <a:xfrm>
            <a:off x="847090" y="755650"/>
            <a:ext cx="7465695" cy="81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4154077"/>
            <a:ext cx="419047" cy="38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03"/>
          <a:stretch>
            <a:fillRect/>
          </a:stretch>
        </p:blipFill>
        <p:spPr>
          <a:xfrm>
            <a:off x="3792220" y="4725035"/>
            <a:ext cx="4692650" cy="197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81710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3333" y="1152049"/>
            <a:ext cx="514285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745" y="2891155"/>
            <a:ext cx="160464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9225" y="3810635"/>
            <a:ext cx="60579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0"/>
          <a:stretch>
            <a:fillRect/>
          </a:stretch>
        </p:blipFill>
        <p:spPr>
          <a:xfrm>
            <a:off x="2567940" y="4364990"/>
            <a:ext cx="7254240" cy="227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76830" y="2856865"/>
            <a:ext cx="105727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96190" y="2946100"/>
            <a:ext cx="1066666" cy="42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29523" y="2974723"/>
            <a:ext cx="447619" cy="410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0"/>
          <a:stretch>
            <a:fillRect/>
          </a:stretch>
        </p:blipFill>
        <p:spPr>
          <a:xfrm>
            <a:off x="2576830" y="3860800"/>
            <a:ext cx="7254240" cy="227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29220" y="2847340"/>
            <a:ext cx="107632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10476" y="2974952"/>
            <a:ext cx="485714" cy="467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8095" y="3995947"/>
            <a:ext cx="447619" cy="35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7970" y="955040"/>
            <a:ext cx="132905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19185" y="2937510"/>
            <a:ext cx="141287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43809" y="3891763"/>
            <a:ext cx="1076190" cy="429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58095" y="3901308"/>
            <a:ext cx="476190" cy="41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39047" y="3020812"/>
            <a:ext cx="533333" cy="371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2114418"/>
            <a:ext cx="1076190" cy="44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769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338" y="4032109"/>
            <a:ext cx="371428" cy="381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