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5" r:id="rId18"/>
    <p:sldId id="372" r:id="rId19"/>
    <p:sldId id="371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252345"/>
            <a:ext cx="62388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2906365"/>
            <a:ext cx="361904" cy="38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89330"/>
            <a:ext cx="9880600" cy="106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300605"/>
            <a:ext cx="5890260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6750" y="3125470"/>
            <a:ext cx="9119870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481904" y="4095048"/>
            <a:ext cx="1600000" cy="40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84"/>
          <a:stretch>
            <a:fillRect/>
          </a:stretch>
        </p:blipFill>
        <p:spPr>
          <a:xfrm>
            <a:off x="767715" y="2276516"/>
            <a:ext cx="10800080" cy="178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82" y="3450096"/>
            <a:ext cx="371427" cy="381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764540"/>
            <a:ext cx="8797766" cy="70342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230" y="3932555"/>
            <a:ext cx="653732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40"/>
          <a:stretch>
            <a:fillRect/>
          </a:stretch>
        </p:blipFill>
        <p:spPr>
          <a:xfrm>
            <a:off x="847090" y="1484630"/>
            <a:ext cx="8257540" cy="89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484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8638" y="2998581"/>
            <a:ext cx="362725" cy="321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00" y="3500755"/>
            <a:ext cx="2277110" cy="250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098312"/>
            <a:ext cx="333333" cy="372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626485"/>
            <a:ext cx="2557145" cy="274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448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6816" y="2866724"/>
            <a:ext cx="304761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2535" y="3800475"/>
            <a:ext cx="595630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0" y="4243070"/>
            <a:ext cx="2723515" cy="261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57"/>
          <a:stretch>
            <a:fillRect/>
          </a:stretch>
        </p:blipFill>
        <p:spPr>
          <a:xfrm>
            <a:off x="263525" y="1557020"/>
            <a:ext cx="9949180" cy="411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995" y="4149090"/>
            <a:ext cx="66865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/>
          <a:stretch>
            <a:fillRect/>
          </a:stretch>
        </p:blipFill>
        <p:spPr>
          <a:xfrm>
            <a:off x="9912985" y="4940935"/>
            <a:ext cx="2221865" cy="178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70"/>
          <a:stretch>
            <a:fillRect/>
          </a:stretch>
        </p:blipFill>
        <p:spPr>
          <a:xfrm>
            <a:off x="335915" y="764540"/>
            <a:ext cx="7063740" cy="82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56979"/>
            <a:ext cx="10800000" cy="356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36930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05405" y="3255010"/>
            <a:ext cx="137541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24855" y="4399280"/>
            <a:ext cx="130302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3362844"/>
            <a:ext cx="371428" cy="381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36155" y="3808730"/>
            <a:ext cx="122174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0476" y="5787745"/>
            <a:ext cx="838095" cy="40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736047"/>
            <a:ext cx="523809" cy="48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10476" y="3661451"/>
            <a:ext cx="533333" cy="41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4" r="66227"/>
          <a:stretch>
            <a:fillRect/>
          </a:stretch>
        </p:blipFill>
        <p:spPr>
          <a:xfrm>
            <a:off x="7176135" y="5085715"/>
            <a:ext cx="2098040" cy="173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2857" y="2851325"/>
            <a:ext cx="1857142" cy="41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r="13553"/>
          <a:stretch>
            <a:fillRect/>
          </a:stretch>
        </p:blipFill>
        <p:spPr>
          <a:xfrm>
            <a:off x="4655820" y="3357245"/>
            <a:ext cx="3367405" cy="32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44235"/>
          <a:stretch>
            <a:fillRect/>
          </a:stretch>
        </p:blipFill>
        <p:spPr>
          <a:xfrm>
            <a:off x="4583430" y="3501390"/>
            <a:ext cx="3429000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05" y="972144"/>
            <a:ext cx="10800000" cy="353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6700" y="1888490"/>
            <a:ext cx="128905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86960" y="3785235"/>
            <a:ext cx="120459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r="13553"/>
          <a:stretch>
            <a:fillRect/>
          </a:stretch>
        </p:blipFill>
        <p:spPr>
          <a:xfrm>
            <a:off x="9624060" y="4076700"/>
            <a:ext cx="2489835" cy="242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581484"/>
            <a:ext cx="10800000" cy="170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882563" y="5602344"/>
            <a:ext cx="1038095" cy="47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4761" y="1951822"/>
            <a:ext cx="552380" cy="380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1113828"/>
            <a:ext cx="371427" cy="381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2024-08-13T02:04:46Z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