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2" r:id="rId5"/>
    <p:sldId id="391" r:id="rId6"/>
    <p:sldId id="390" r:id="rId7"/>
    <p:sldId id="389" r:id="rId8"/>
    <p:sldId id="386" r:id="rId9"/>
    <p:sldId id="384" r:id="rId10"/>
    <p:sldId id="383" r:id="rId11"/>
    <p:sldId id="382" r:id="rId12"/>
    <p:sldId id="381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69" r:id="rId23"/>
    <p:sldId id="368" r:id="rId24"/>
    <p:sldId id="367" r:id="rId25"/>
    <p:sldId id="366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0" y="2309495"/>
            <a:ext cx="7048500" cy="2238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612734"/>
            <a:ext cx="10800000" cy="478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3147" y="3769407"/>
            <a:ext cx="752380" cy="429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5228590"/>
            <a:ext cx="4540885" cy="159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24545" y="1056005"/>
            <a:ext cx="115316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96190" y="3032134"/>
            <a:ext cx="533333" cy="477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4796790"/>
            <a:ext cx="4540885" cy="159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2857" y="3099794"/>
            <a:ext cx="2790476" cy="410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2924810"/>
            <a:ext cx="3538220" cy="1821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556344"/>
            <a:ext cx="10800000" cy="5090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908685"/>
            <a:ext cx="8797766" cy="70342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0155" y="944880"/>
            <a:ext cx="121285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39047" y="3995947"/>
            <a:ext cx="485714" cy="438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869180"/>
            <a:ext cx="2776855" cy="164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86545" y="1950720"/>
            <a:ext cx="1239520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455" y="4004945"/>
            <a:ext cx="2945765" cy="174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4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548380" y="3899535"/>
            <a:ext cx="728599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9523" y="4881738"/>
            <a:ext cx="504761" cy="429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19930" y="3037205"/>
            <a:ext cx="647827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91615" y="3906520"/>
            <a:ext cx="327025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930" y="4755515"/>
            <a:ext cx="2945765" cy="174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1904" y="3905999"/>
            <a:ext cx="2114285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455" y="4652645"/>
            <a:ext cx="2945765" cy="174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2945803"/>
            <a:ext cx="742857" cy="429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8089"/>
            <a:ext cx="10800000" cy="297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3770123"/>
            <a:ext cx="361904" cy="39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855" y="4437380"/>
            <a:ext cx="2622550" cy="2075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84455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2504501"/>
            <a:ext cx="333334" cy="38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004904"/>
            <a:ext cx="10800000" cy="275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3056872"/>
            <a:ext cx="333333" cy="38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62857" y="1113824"/>
            <a:ext cx="752380" cy="428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1904" y="3028857"/>
            <a:ext cx="514285" cy="409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860800"/>
            <a:ext cx="3691255" cy="204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8"/>
          <a:stretch>
            <a:fillRect/>
          </a:stretch>
        </p:blipFill>
        <p:spPr>
          <a:xfrm>
            <a:off x="767715" y="1484630"/>
            <a:ext cx="9851390" cy="334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500"/>
          <a:stretch>
            <a:fillRect/>
          </a:stretch>
        </p:blipFill>
        <p:spPr>
          <a:xfrm>
            <a:off x="623570" y="620395"/>
            <a:ext cx="8079740" cy="98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2" r="39188"/>
          <a:stretch>
            <a:fillRect/>
          </a:stretch>
        </p:blipFill>
        <p:spPr>
          <a:xfrm>
            <a:off x="4872355" y="4580890"/>
            <a:ext cx="1939925" cy="223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83" b="76580"/>
          <a:stretch>
            <a:fillRect/>
          </a:stretch>
        </p:blipFill>
        <p:spPr>
          <a:xfrm>
            <a:off x="1487805" y="4725035"/>
            <a:ext cx="2753450" cy="75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99515" y="4940935"/>
            <a:ext cx="2828290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4725035"/>
            <a:ext cx="1683385" cy="202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412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48977" y="4586643"/>
            <a:ext cx="2542744" cy="37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509135"/>
            <a:ext cx="341947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1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2144656"/>
            <a:ext cx="361904" cy="39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1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717290"/>
            <a:ext cx="2602865" cy="297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5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180816"/>
            <a:ext cx="333334" cy="381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539709"/>
            <a:ext cx="10800000" cy="194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8385" y="1913420"/>
            <a:ext cx="371428" cy="381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9"/>
          <a:stretch>
            <a:fillRect/>
          </a:stretch>
        </p:blipFill>
        <p:spPr>
          <a:xfrm>
            <a:off x="5232400" y="5012690"/>
            <a:ext cx="2160270" cy="183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2348824"/>
            <a:ext cx="10800000" cy="367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67619" y="2154668"/>
            <a:ext cx="571428" cy="38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34285" y="3118651"/>
            <a:ext cx="304761" cy="38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2024-08-12T17:21:35Z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