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79" r:id="rId5"/>
    <p:sldId id="400" r:id="rId6"/>
    <p:sldId id="399" r:id="rId7"/>
    <p:sldId id="401" r:id="rId8"/>
    <p:sldId id="378" r:id="rId9"/>
    <p:sldId id="402" r:id="rId10"/>
    <p:sldId id="377" r:id="rId11"/>
    <p:sldId id="376" r:id="rId12"/>
    <p:sldId id="375" r:id="rId13"/>
    <p:sldId id="374" r:id="rId14"/>
    <p:sldId id="373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971800"/>
            <a:ext cx="56673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989957"/>
            <a:ext cx="333334" cy="38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20395"/>
            <a:ext cx="10484485" cy="416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48"/>
          <a:stretch>
            <a:fillRect/>
          </a:stretch>
        </p:blipFill>
        <p:spPr>
          <a:xfrm>
            <a:off x="4368165" y="4725035"/>
            <a:ext cx="3143885" cy="20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1906762"/>
            <a:ext cx="352380" cy="39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564724"/>
            <a:ext cx="10800000" cy="336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1858039"/>
            <a:ext cx="314284" cy="37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91428" y="2706870"/>
            <a:ext cx="1047619" cy="45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62270" y="4490085"/>
            <a:ext cx="117221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130" y="3429000"/>
            <a:ext cx="7192645" cy="291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2380" y="2793606"/>
            <a:ext cx="514285" cy="40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78" r="76684"/>
          <a:stretch>
            <a:fillRect/>
          </a:stretch>
        </p:blipFill>
        <p:spPr>
          <a:xfrm>
            <a:off x="5257165" y="4508500"/>
            <a:ext cx="1677035" cy="176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3529"/>
            <a:ext cx="10800000" cy="5408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1749008"/>
            <a:ext cx="1152380" cy="39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3523069"/>
            <a:ext cx="580952" cy="38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48571" y="4419637"/>
            <a:ext cx="1095238" cy="39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5268515"/>
            <a:ext cx="1142857" cy="41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4" r="14611"/>
          <a:stretch>
            <a:fillRect/>
          </a:stretch>
        </p:blipFill>
        <p:spPr>
          <a:xfrm>
            <a:off x="5520055" y="4940935"/>
            <a:ext cx="2868930" cy="190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181850" y="2771140"/>
            <a:ext cx="2395220" cy="11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22295" y="4281170"/>
            <a:ext cx="2654935" cy="116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22"/>
          <a:stretch>
            <a:fillRect/>
          </a:stretch>
        </p:blipFill>
        <p:spPr>
          <a:xfrm>
            <a:off x="1080135" y="1139825"/>
            <a:ext cx="10800080" cy="213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470521" y="1628141"/>
            <a:ext cx="552380" cy="2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46711" y="2513996"/>
            <a:ext cx="552380" cy="24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84806" y="2513996"/>
            <a:ext cx="552380" cy="2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56235" y="2523521"/>
            <a:ext cx="542857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3275924"/>
            <a:ext cx="10800000" cy="357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4470521" y="3409302"/>
            <a:ext cx="1085714" cy="2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22902" y="3866600"/>
            <a:ext cx="542857" cy="2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03854" y="5190858"/>
            <a:ext cx="1085714" cy="2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94330" y="6086399"/>
            <a:ext cx="552380" cy="21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68" b="77388"/>
          <a:stretch>
            <a:fillRect/>
          </a:stretch>
        </p:blipFill>
        <p:spPr>
          <a:xfrm>
            <a:off x="479425" y="692785"/>
            <a:ext cx="1927225" cy="54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951953"/>
            <a:ext cx="561904" cy="2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9755" y="1761490"/>
            <a:ext cx="838200" cy="61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3333" y="2572895"/>
            <a:ext cx="723809" cy="257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15238" y="3030573"/>
            <a:ext cx="771428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76980" y="3503930"/>
            <a:ext cx="81470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1" r="97559"/>
          <a:stretch>
            <a:fillRect/>
          </a:stretch>
        </p:blipFill>
        <p:spPr>
          <a:xfrm>
            <a:off x="407670" y="1125261"/>
            <a:ext cx="263615" cy="176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980440"/>
            <a:ext cx="11383645" cy="44875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auto">
          <a:xfrm>
            <a:off x="10337165" y="4725035"/>
            <a:ext cx="689610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830"/>
            <a:ext cx="9114790" cy="33197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836295"/>
            <a:ext cx="10812780" cy="4364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auto">
          <a:xfrm>
            <a:off x="1416050" y="4493260"/>
            <a:ext cx="137414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54993"/>
          <a:stretch>
            <a:fillRect/>
          </a:stretch>
        </p:blipFill>
        <p:spPr>
          <a:xfrm>
            <a:off x="4584065" y="4364990"/>
            <a:ext cx="314579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16"/>
          <a:stretch>
            <a:fillRect/>
          </a:stretch>
        </p:blipFill>
        <p:spPr>
          <a:xfrm>
            <a:off x="720090" y="828040"/>
            <a:ext cx="10800080" cy="252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38920" y="2587625"/>
            <a:ext cx="181419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830"/>
          <a:stretch>
            <a:fillRect/>
          </a:stretch>
        </p:blipFill>
        <p:spPr>
          <a:xfrm>
            <a:off x="4872355" y="3573145"/>
            <a:ext cx="290322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42"/>
          <a:stretch>
            <a:fillRect/>
          </a:stretch>
        </p:blipFill>
        <p:spPr>
          <a:xfrm>
            <a:off x="479425" y="980481"/>
            <a:ext cx="10800080" cy="337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612668" y="3753644"/>
            <a:ext cx="1114285" cy="39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830"/>
          <a:stretch>
            <a:fillRect/>
          </a:stretch>
        </p:blipFill>
        <p:spPr>
          <a:xfrm>
            <a:off x="4872355" y="4292600"/>
            <a:ext cx="290322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767548"/>
            <a:ext cx="333334" cy="38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2024-08-13T02:12:23Z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