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5" r:id="rId10"/>
    <p:sldId id="383" r:id="rId11"/>
    <p:sldId id="382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2966720"/>
            <a:ext cx="42386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075943"/>
            <a:ext cx="504761" cy="44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20000" y="2134474"/>
            <a:ext cx="514285" cy="46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77155" y="4203700"/>
            <a:ext cx="138176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710" y="4869180"/>
            <a:ext cx="5562600" cy="168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39047" y="1180504"/>
            <a:ext cx="1723809" cy="47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0315" y="5271770"/>
            <a:ext cx="118872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121460" cy="6211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99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69460" y="960120"/>
            <a:ext cx="616204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9768" y="1952462"/>
            <a:ext cx="1707843" cy="500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11259" y="2944636"/>
            <a:ext cx="4472473" cy="5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20590" y="3955415"/>
            <a:ext cx="629602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88135" y="4928870"/>
            <a:ext cx="932815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50332" y="5940056"/>
            <a:ext cx="1651230" cy="47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1" grpId="0" bldLvl="0" animBg="1"/>
      <p:bldP spid="14" grpId="0" bldLvl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942284"/>
            <a:ext cx="1161904" cy="5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98515" y="1123315"/>
            <a:ext cx="125984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2095874"/>
            <a:ext cx="1076190" cy="49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71"/>
          <a:stretch>
            <a:fillRect/>
          </a:stretch>
        </p:blipFill>
        <p:spPr>
          <a:xfrm>
            <a:off x="4584065" y="4580890"/>
            <a:ext cx="3240405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40674"/>
            <a:ext cx="10800000" cy="49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2"/>
          <a:stretch>
            <a:fillRect/>
          </a:stretch>
        </p:blipFill>
        <p:spPr>
          <a:xfrm>
            <a:off x="7392035" y="4653280"/>
            <a:ext cx="3533775" cy="20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2190156"/>
            <a:ext cx="1123809" cy="51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5209764"/>
            <a:ext cx="1057142" cy="4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42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0750" y="1854899"/>
            <a:ext cx="480850" cy="34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2410" y="2571115"/>
            <a:ext cx="143446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61750" y="6092899"/>
            <a:ext cx="945400" cy="44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99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36"/>
          <a:stretch>
            <a:fillRect/>
          </a:stretch>
        </p:blipFill>
        <p:spPr>
          <a:xfrm>
            <a:off x="720090" y="828040"/>
            <a:ext cx="10800080" cy="389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869180"/>
            <a:ext cx="219710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619844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5723" y="4977632"/>
            <a:ext cx="1133333" cy="50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82715"/>
          <a:stretch>
            <a:fillRect/>
          </a:stretch>
        </p:blipFill>
        <p:spPr>
          <a:xfrm>
            <a:off x="695415" y="908726"/>
            <a:ext cx="10104665" cy="844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4869180"/>
            <a:ext cx="2197100" cy="181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2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28240" y="3428365"/>
            <a:ext cx="183324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14440" y="5207000"/>
            <a:ext cx="311531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51355" y="5986780"/>
            <a:ext cx="601726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3644900"/>
            <a:ext cx="2197100" cy="181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11925" y="1823085"/>
            <a:ext cx="1313180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0255" y="3948430"/>
            <a:ext cx="294640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36110" y="1037590"/>
            <a:ext cx="647065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154651"/>
            <a:ext cx="2914285" cy="524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19870" y="2047240"/>
            <a:ext cx="1753870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83590" y="3068320"/>
            <a:ext cx="6676390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2380" y="1190012"/>
            <a:ext cx="790476" cy="45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43809" y="2266527"/>
            <a:ext cx="857142" cy="409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39047" y="3228721"/>
            <a:ext cx="2742857" cy="466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9277350" cy="52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9480" y="4357370"/>
            <a:ext cx="424243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6820" y="5236845"/>
            <a:ext cx="909447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017895"/>
            <a:ext cx="9243251" cy="80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226820" y="6040120"/>
            <a:ext cx="144399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091420" cy="506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5445125"/>
            <a:ext cx="4618355" cy="13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