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2" r:id="rId5"/>
    <p:sldId id="401" r:id="rId6"/>
    <p:sldId id="400" r:id="rId7"/>
    <p:sldId id="399" r:id="rId8"/>
    <p:sldId id="398" r:id="rId9"/>
    <p:sldId id="397" r:id="rId10"/>
    <p:sldId id="396" r:id="rId11"/>
    <p:sldId id="395" r:id="rId12"/>
    <p:sldId id="394" r:id="rId13"/>
    <p:sldId id="391" r:id="rId14"/>
    <p:sldId id="388" r:id="rId15"/>
    <p:sldId id="387" r:id="rId16"/>
    <p:sldId id="385" r:id="rId17"/>
    <p:sldId id="384" r:id="rId18"/>
    <p:sldId id="381" r:id="rId19"/>
    <p:sldId id="380" r:id="rId20"/>
    <p:sldId id="379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5" r:id="rId31"/>
    <p:sldId id="364" r:id="rId32"/>
    <p:sldId id="443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88030" y="2924810"/>
            <a:ext cx="5736045" cy="9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3018749"/>
            <a:ext cx="342857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464800" cy="19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2080" y="2181225"/>
            <a:ext cx="54419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853055"/>
            <a:ext cx="10464800" cy="392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37"/>
          <a:stretch>
            <a:fillRect/>
          </a:stretch>
        </p:blipFill>
        <p:spPr>
          <a:xfrm>
            <a:off x="6530975" y="2224405"/>
            <a:ext cx="3824605" cy="121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10312400" cy="67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250" y="837565"/>
            <a:ext cx="43434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341120"/>
            <a:ext cx="10304145" cy="456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229225"/>
            <a:ext cx="6301740" cy="152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21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741" y="2375891"/>
            <a:ext cx="270967" cy="27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277069"/>
            <a:ext cx="10800000" cy="202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8799" y="3098218"/>
            <a:ext cx="809523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66418" y="3795240"/>
            <a:ext cx="1647619" cy="36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238" y="1725732"/>
            <a:ext cx="390476" cy="334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1725732"/>
            <a:ext cx="828571" cy="362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15238" y="2413358"/>
            <a:ext cx="1200000" cy="334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6666" y="2439017"/>
            <a:ext cx="638095" cy="29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238" y="2439017"/>
            <a:ext cx="876190" cy="324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75" y="3068955"/>
            <a:ext cx="1821815" cy="236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2470432"/>
            <a:ext cx="333333" cy="267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000" y="2489531"/>
            <a:ext cx="352380" cy="238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830" y="3717290"/>
            <a:ext cx="5260975" cy="235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00952" y="3799614"/>
            <a:ext cx="857142" cy="3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96190" y="4485372"/>
            <a:ext cx="1304761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1746040"/>
            <a:ext cx="828571" cy="36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2453697"/>
            <a:ext cx="847619" cy="37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3284855"/>
            <a:ext cx="3491230" cy="248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19690"/>
            <a:ext cx="295237" cy="295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38605"/>
            <a:ext cx="866666" cy="36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933190"/>
            <a:ext cx="3143885" cy="256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69"/>
          <a:stretch>
            <a:fillRect/>
          </a:stretch>
        </p:blipFill>
        <p:spPr>
          <a:xfrm>
            <a:off x="720090" y="2981960"/>
            <a:ext cx="10800080" cy="64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39047" y="3096316"/>
            <a:ext cx="428571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9523" y="3124915"/>
            <a:ext cx="361904" cy="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3"/>
          <a:stretch>
            <a:fillRect/>
          </a:stretch>
        </p:blipFill>
        <p:spPr>
          <a:xfrm>
            <a:off x="720090" y="908726"/>
            <a:ext cx="10800080" cy="278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081904" y="2458075"/>
            <a:ext cx="1342857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3163524"/>
            <a:ext cx="1609523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39047" y="3869279"/>
            <a:ext cx="2152380" cy="31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789045"/>
            <a:ext cx="3665853" cy="2481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3925431"/>
            <a:ext cx="2152380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1435"/>
            <a:ext cx="6060186" cy="2141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0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7721" y="5567887"/>
            <a:ext cx="827365" cy="31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743467"/>
            <a:ext cx="6971428" cy="39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458676"/>
            <a:ext cx="1676190" cy="38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3164349"/>
            <a:ext cx="1266666" cy="39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580890"/>
            <a:ext cx="629094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7619" y="2430118"/>
            <a:ext cx="3295238" cy="39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8545" y="3769360"/>
            <a:ext cx="83248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4594886"/>
            <a:ext cx="2476190" cy="39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509135"/>
            <a:ext cx="629094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4285" y="2449713"/>
            <a:ext cx="2552380" cy="37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174714"/>
            <a:ext cx="1219047" cy="343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340" y="4004945"/>
            <a:ext cx="629094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0"/>
          <a:stretch>
            <a:fillRect/>
          </a:stretch>
        </p:blipFill>
        <p:spPr>
          <a:xfrm>
            <a:off x="2244090" y="2204720"/>
            <a:ext cx="7704455" cy="2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4580849"/>
            <a:ext cx="10800000" cy="218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34360" y="5525320"/>
            <a:ext cx="1628571" cy="37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6265" y="5515780"/>
            <a:ext cx="2942857" cy="3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0075" y="6259908"/>
            <a:ext cx="419047" cy="34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1781641"/>
            <a:ext cx="847618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91428" y="3202568"/>
            <a:ext cx="857142" cy="37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936873"/>
            <a:ext cx="438095" cy="33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0"/>
          <a:stretch>
            <a:fillRect/>
          </a:stretch>
        </p:blipFill>
        <p:spPr>
          <a:xfrm>
            <a:off x="4943475" y="4580890"/>
            <a:ext cx="6452235" cy="207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47422"/>
            <a:ext cx="304761" cy="29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05"/>
          <a:stretch>
            <a:fillRect/>
          </a:stretch>
        </p:blipFill>
        <p:spPr>
          <a:xfrm>
            <a:off x="720090" y="828040"/>
            <a:ext cx="10800080" cy="296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3221952"/>
            <a:ext cx="866666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0"/>
          <a:stretch>
            <a:fillRect/>
          </a:stretch>
        </p:blipFill>
        <p:spPr>
          <a:xfrm>
            <a:off x="2999740" y="4004945"/>
            <a:ext cx="6452235" cy="207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95"/>
          <a:stretch>
            <a:fillRect/>
          </a:stretch>
        </p:blipFill>
        <p:spPr>
          <a:xfrm>
            <a:off x="767080" y="1052871"/>
            <a:ext cx="10800080" cy="207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037" y="2641248"/>
            <a:ext cx="7990475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47250"/>
            <a:ext cx="295237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2467503"/>
            <a:ext cx="276190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2380" y="942406"/>
            <a:ext cx="276190" cy="295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59125"/>
            <a:ext cx="304761" cy="29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37962"/>
            <a:ext cx="295237" cy="2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733369"/>
            <a:ext cx="276190" cy="29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2024-08-12T01:54:55Z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