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1" r:id="rId14"/>
    <p:sldId id="380" r:id="rId15"/>
    <p:sldId id="378" r:id="rId16"/>
    <p:sldId id="377" r:id="rId17"/>
    <p:sldId id="376" r:id="rId18"/>
    <p:sldId id="375" r:id="rId19"/>
    <p:sldId id="373" r:id="rId20"/>
    <p:sldId id="372" r:id="rId21"/>
    <p:sldId id="371" r:id="rId22"/>
    <p:sldId id="370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3019425"/>
            <a:ext cx="81724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2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2380" y="2962276"/>
            <a:ext cx="847619" cy="3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20" y="4004945"/>
            <a:ext cx="5502275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7500" y="5016500"/>
            <a:ext cx="31623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436745"/>
            <a:ext cx="5502275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72380" y="970860"/>
            <a:ext cx="2361904" cy="4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2857" y="3885235"/>
            <a:ext cx="514285" cy="4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8095" y="4923362"/>
            <a:ext cx="447619" cy="35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573145"/>
            <a:ext cx="7065010" cy="3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27999"/>
            <a:ext cx="10800000" cy="574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915" y="1911985"/>
            <a:ext cx="233299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92006" y="2067916"/>
            <a:ext cx="1095238" cy="49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911" y="3050312"/>
            <a:ext cx="1066666" cy="45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01530" y="5911661"/>
            <a:ext cx="1352380" cy="3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2" r="69423"/>
          <a:stretch>
            <a:fillRect/>
          </a:stretch>
        </p:blipFill>
        <p:spPr>
          <a:xfrm>
            <a:off x="10387330" y="4652645"/>
            <a:ext cx="1630680" cy="189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3022846"/>
            <a:ext cx="571428" cy="38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573145"/>
            <a:ext cx="7065010" cy="3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3080" y="962660"/>
            <a:ext cx="121158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9523" y="3062212"/>
            <a:ext cx="447619" cy="353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783445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67619" y="2964035"/>
            <a:ext cx="533334" cy="352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72" r="79332"/>
          <a:stretch>
            <a:fillRect/>
          </a:stretch>
        </p:blipFill>
        <p:spPr>
          <a:xfrm>
            <a:off x="5132705" y="4580890"/>
            <a:ext cx="1927225" cy="21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3785706"/>
            <a:ext cx="1342857" cy="40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0" t="23913" r="41897"/>
          <a:stretch>
            <a:fillRect/>
          </a:stretch>
        </p:blipFill>
        <p:spPr>
          <a:xfrm>
            <a:off x="4728210" y="4443730"/>
            <a:ext cx="2584450" cy="223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8644"/>
            <a:ext cx="10800000" cy="389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95"/>
          <a:stretch>
            <a:fillRect/>
          </a:stretch>
        </p:blipFill>
        <p:spPr>
          <a:xfrm>
            <a:off x="4439920" y="4125595"/>
            <a:ext cx="4653280" cy="263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18192" r="18558"/>
          <a:stretch>
            <a:fillRect/>
          </a:stretch>
        </p:blipFill>
        <p:spPr>
          <a:xfrm>
            <a:off x="5160010" y="3716655"/>
            <a:ext cx="1944370" cy="291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81" r="7321"/>
          <a:stretch>
            <a:fillRect/>
          </a:stretch>
        </p:blipFill>
        <p:spPr>
          <a:xfrm>
            <a:off x="5635625" y="3500755"/>
            <a:ext cx="915670" cy="318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9047" y="1123456"/>
            <a:ext cx="514285" cy="400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91428" y="2991508"/>
            <a:ext cx="1038095" cy="40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190" y="3745230"/>
            <a:ext cx="950341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4460" y="4983480"/>
            <a:ext cx="4963795" cy="85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499"/>
            <a:ext cx="10800000" cy="467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436745"/>
            <a:ext cx="7009765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855" y="2872105"/>
            <a:ext cx="141414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6"/>
          <a:stretch>
            <a:fillRect/>
          </a:stretch>
        </p:blipFill>
        <p:spPr>
          <a:xfrm>
            <a:off x="3143885" y="3932555"/>
            <a:ext cx="6049010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2097153"/>
            <a:ext cx="571428" cy="37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24761" y="2097153"/>
            <a:ext cx="580952" cy="37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640" y="1791970"/>
            <a:ext cx="138430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0000" y="2019905"/>
            <a:ext cx="580952" cy="38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43705" y="3698875"/>
            <a:ext cx="263144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4071938"/>
            <a:ext cx="1133333" cy="39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95"/>
          <a:stretch>
            <a:fillRect/>
          </a:stretch>
        </p:blipFill>
        <p:spPr>
          <a:xfrm>
            <a:off x="4584065" y="4364990"/>
            <a:ext cx="4266565" cy="2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77142" y="1066368"/>
            <a:ext cx="466666" cy="42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305" y="1938020"/>
            <a:ext cx="39223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01929"/>
            <a:ext cx="2752380" cy="50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29730" y="4869815"/>
            <a:ext cx="34626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929107"/>
            <a:ext cx="5409523" cy="49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95"/>
          <a:stretch>
            <a:fillRect/>
          </a:stretch>
        </p:blipFill>
        <p:spPr>
          <a:xfrm>
            <a:off x="4008120" y="4437380"/>
            <a:ext cx="4266565" cy="2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1104687"/>
            <a:ext cx="1161904" cy="40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5330" y="1891030"/>
            <a:ext cx="136334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95"/>
          <a:stretch>
            <a:fillRect/>
          </a:stretch>
        </p:blipFill>
        <p:spPr>
          <a:xfrm>
            <a:off x="3863975" y="3932555"/>
            <a:ext cx="4266565" cy="24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7"/>
          <a:stretch>
            <a:fillRect/>
          </a:stretch>
        </p:blipFill>
        <p:spPr>
          <a:xfrm>
            <a:off x="831850" y="1700530"/>
            <a:ext cx="10527665" cy="265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10"/>
          <a:stretch>
            <a:fillRect/>
          </a:stretch>
        </p:blipFill>
        <p:spPr>
          <a:xfrm>
            <a:off x="966470" y="819150"/>
            <a:ext cx="9403080" cy="73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19" r="88911" b="61572"/>
          <a:stretch>
            <a:fillRect/>
          </a:stretch>
        </p:blipFill>
        <p:spPr>
          <a:xfrm>
            <a:off x="10242550" y="908685"/>
            <a:ext cx="1042670" cy="55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149090"/>
            <a:ext cx="6111240" cy="25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406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9980" y="913130"/>
            <a:ext cx="293052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86430" y="1770380"/>
            <a:ext cx="460756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05714" y="3933465"/>
            <a:ext cx="533333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509135"/>
            <a:ext cx="5502275" cy="2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