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7" r:id="rId4"/>
    <p:sldId id="406" r:id="rId5"/>
    <p:sldId id="405" r:id="rId6"/>
    <p:sldId id="404" r:id="rId7"/>
    <p:sldId id="403" r:id="rId8"/>
    <p:sldId id="402" r:id="rId9"/>
    <p:sldId id="401" r:id="rId10"/>
    <p:sldId id="400" r:id="rId11"/>
    <p:sldId id="399" r:id="rId12"/>
    <p:sldId id="398" r:id="rId13"/>
    <p:sldId id="397" r:id="rId14"/>
    <p:sldId id="394" r:id="rId15"/>
    <p:sldId id="393" r:id="rId16"/>
    <p:sldId id="392" r:id="rId17"/>
    <p:sldId id="388" r:id="rId18"/>
    <p:sldId id="386" r:id="rId19"/>
    <p:sldId id="385" r:id="rId20"/>
    <p:sldId id="384" r:id="rId21"/>
    <p:sldId id="381" r:id="rId22"/>
    <p:sldId id="380" r:id="rId23"/>
    <p:sldId id="379" r:id="rId24"/>
    <p:sldId id="378" r:id="rId25"/>
    <p:sldId id="451" r:id="rId26"/>
    <p:sldId id="377" r:id="rId27"/>
    <p:sldId id="374" r:id="rId28"/>
    <p:sldId id="373" r:id="rId29"/>
    <p:sldId id="372" r:id="rId30"/>
    <p:sldId id="371" r:id="rId31"/>
    <p:sldId id="368" r:id="rId32"/>
    <p:sldId id="365" r:id="rId33"/>
    <p:sldId id="364" r:id="rId34"/>
  </p:sldIdLst>
  <p:sldSz cx="12192000" cy="6858000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3155950" y="3006725"/>
            <a:ext cx="5880190" cy="84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892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5306" y="1673836"/>
            <a:ext cx="255458" cy="273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4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771376"/>
            <a:ext cx="285714" cy="304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7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628779"/>
            <a:ext cx="276190" cy="295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428959"/>
            <a:ext cx="10800000" cy="332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3"/>
          <a:stretch>
            <a:fillRect/>
          </a:stretch>
        </p:blipFill>
        <p:spPr>
          <a:xfrm>
            <a:off x="2279650" y="1484630"/>
            <a:ext cx="7494905" cy="1968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724028"/>
            <a:ext cx="295237" cy="29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77142" y="2421295"/>
            <a:ext cx="838095" cy="37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58095" y="3136847"/>
            <a:ext cx="876190" cy="333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0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7142" y="2383887"/>
            <a:ext cx="828571" cy="372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00952" y="3214331"/>
            <a:ext cx="257142" cy="209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48571" y="4502951"/>
            <a:ext cx="866666" cy="353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515" y="4149090"/>
            <a:ext cx="2098040" cy="251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44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62857" y="1755675"/>
            <a:ext cx="828571" cy="382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77142" y="1774802"/>
            <a:ext cx="438095" cy="325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660" y="3284855"/>
            <a:ext cx="2392680" cy="2435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421214"/>
            <a:ext cx="10800000" cy="58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305474" y="2508231"/>
            <a:ext cx="476190" cy="377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8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0476" y="1019002"/>
            <a:ext cx="876190" cy="33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15238" y="1697067"/>
            <a:ext cx="857142" cy="372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58095" y="3072295"/>
            <a:ext cx="819047" cy="353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293235"/>
            <a:ext cx="2131695" cy="2395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91428" y="1695639"/>
            <a:ext cx="895238" cy="352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91428" y="2372589"/>
            <a:ext cx="847619" cy="352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24"/>
          <a:stretch>
            <a:fillRect/>
          </a:stretch>
        </p:blipFill>
        <p:spPr>
          <a:xfrm>
            <a:off x="4224020" y="3573145"/>
            <a:ext cx="6685280" cy="179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445719"/>
            <a:ext cx="10800000" cy="132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524522" y="5598450"/>
            <a:ext cx="828571" cy="353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43570" y="6266652"/>
            <a:ext cx="790476" cy="39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657421"/>
            <a:ext cx="276190" cy="295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142" y="3762032"/>
            <a:ext cx="828571" cy="333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34285" y="4476488"/>
            <a:ext cx="809523" cy="323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96190" y="2394926"/>
            <a:ext cx="819047" cy="372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48571" y="3101955"/>
            <a:ext cx="2447619" cy="382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36"/>
          <a:stretch>
            <a:fillRect/>
          </a:stretch>
        </p:blipFill>
        <p:spPr>
          <a:xfrm>
            <a:off x="720090" y="828040"/>
            <a:ext cx="10834370" cy="5193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80100" y="4588510"/>
            <a:ext cx="3606800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64"/>
          <a:stretch>
            <a:fillRect/>
          </a:stretch>
        </p:blipFill>
        <p:spPr>
          <a:xfrm>
            <a:off x="695325" y="981116"/>
            <a:ext cx="10834370" cy="1493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344150" y="1127125"/>
            <a:ext cx="529590" cy="43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9515" y="1808480"/>
            <a:ext cx="577215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0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0"/>
          <a:stretch>
            <a:fillRect/>
          </a:stretch>
        </p:blipFill>
        <p:spPr>
          <a:xfrm>
            <a:off x="2376170" y="1535430"/>
            <a:ext cx="7488555" cy="297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4509094"/>
            <a:ext cx="10800000" cy="226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001353" y="4748009"/>
            <a:ext cx="399999" cy="353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29925" y="6229282"/>
            <a:ext cx="838095" cy="344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2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39047" y="1791059"/>
            <a:ext cx="466666" cy="295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86666" y="2496668"/>
            <a:ext cx="800000" cy="371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0"/>
          <a:stretch>
            <a:fillRect/>
          </a:stretch>
        </p:blipFill>
        <p:spPr>
          <a:xfrm>
            <a:off x="2352040" y="3213100"/>
            <a:ext cx="7488555" cy="297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15238" y="3258240"/>
            <a:ext cx="457142" cy="295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77142" y="3267770"/>
            <a:ext cx="371428" cy="295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0000" y="3953956"/>
            <a:ext cx="838095" cy="400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0"/>
          <a:stretch>
            <a:fillRect/>
          </a:stretch>
        </p:blipFill>
        <p:spPr>
          <a:xfrm>
            <a:off x="3287395" y="4487545"/>
            <a:ext cx="5733415" cy="227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10476" y="1047883"/>
            <a:ext cx="419047" cy="344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0"/>
          <a:stretch>
            <a:fillRect/>
          </a:stretch>
        </p:blipFill>
        <p:spPr>
          <a:xfrm>
            <a:off x="2711450" y="3213100"/>
            <a:ext cx="6986905" cy="2774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9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345" y="2925445"/>
            <a:ext cx="7179945" cy="258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5373329"/>
            <a:ext cx="10800000" cy="141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291515" y="6268807"/>
            <a:ext cx="600000" cy="285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8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696049"/>
            <a:ext cx="304761" cy="295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10292080" cy="336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933190"/>
            <a:ext cx="7705725" cy="173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564505"/>
            <a:ext cx="10292080" cy="1293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91335" y="6287135"/>
            <a:ext cx="2428875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77142" y="1761952"/>
            <a:ext cx="371428" cy="295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2400472"/>
            <a:ext cx="8552380" cy="400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77142" y="3839523"/>
            <a:ext cx="333333" cy="35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509135"/>
            <a:ext cx="6043295" cy="217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4285" y="2409647"/>
            <a:ext cx="866666" cy="28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65" t="26466" r="8259"/>
          <a:stretch>
            <a:fillRect/>
          </a:stretch>
        </p:blipFill>
        <p:spPr>
          <a:xfrm>
            <a:off x="8472170" y="3167380"/>
            <a:ext cx="2515235" cy="2150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2351984"/>
            <a:ext cx="295237" cy="304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4285" y="1696851"/>
            <a:ext cx="342857" cy="295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2324884"/>
            <a:ext cx="304761" cy="295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686503"/>
            <a:ext cx="295237" cy="295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4285" y="1047226"/>
            <a:ext cx="333333" cy="29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056825"/>
            <a:ext cx="295238" cy="295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2024-08-12T02:01:56Z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