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3" r:id="rId4"/>
    <p:sldId id="402" r:id="rId5"/>
    <p:sldId id="401" r:id="rId6"/>
    <p:sldId id="400" r:id="rId7"/>
    <p:sldId id="399" r:id="rId8"/>
    <p:sldId id="397" r:id="rId9"/>
    <p:sldId id="396" r:id="rId10"/>
    <p:sldId id="395" r:id="rId11"/>
    <p:sldId id="392" r:id="rId12"/>
    <p:sldId id="390" r:id="rId13"/>
    <p:sldId id="389" r:id="rId14"/>
    <p:sldId id="388" r:id="rId15"/>
    <p:sldId id="387" r:id="rId16"/>
    <p:sldId id="386" r:id="rId17"/>
    <p:sldId id="384" r:id="rId18"/>
    <p:sldId id="383" r:id="rId19"/>
    <p:sldId id="380" r:id="rId20"/>
    <p:sldId id="379" r:id="rId21"/>
    <p:sldId id="376" r:id="rId22"/>
    <p:sldId id="375" r:id="rId23"/>
    <p:sldId id="374" r:id="rId24"/>
    <p:sldId id="373" r:id="rId25"/>
    <p:sldId id="372" r:id="rId26"/>
    <p:sldId id="371" r:id="rId27"/>
    <p:sldId id="370" r:id="rId28"/>
    <p:sldId id="369" r:id="rId29"/>
    <p:sldId id="368" r:id="rId30"/>
    <p:sldId id="367" r:id="rId31"/>
    <p:sldId id="365" r:id="rId32"/>
    <p:sldId id="364" r:id="rId33"/>
  </p:sldIdLst>
  <p:sldSz cx="12192000" cy="6858000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3215640" y="2925445"/>
            <a:ext cx="5880190" cy="86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755609"/>
            <a:ext cx="10800000" cy="335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0943" y="965648"/>
            <a:ext cx="285714" cy="305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149049"/>
            <a:ext cx="10800000" cy="266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410124"/>
            <a:ext cx="295237" cy="29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86666" y="3033015"/>
            <a:ext cx="809523" cy="36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7619" y="4369389"/>
            <a:ext cx="800000" cy="37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975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981450" y="3541395"/>
            <a:ext cx="1588770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69294" y="5582295"/>
            <a:ext cx="2523219" cy="336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34285" y="2353159"/>
            <a:ext cx="638095" cy="29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53333" y="3678143"/>
            <a:ext cx="466666" cy="305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9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0000" y="2411578"/>
            <a:ext cx="361904" cy="276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573104"/>
            <a:ext cx="10800000" cy="66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305550" y="3608070"/>
            <a:ext cx="890270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77142" y="999472"/>
            <a:ext cx="828571" cy="323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72380" y="2323625"/>
            <a:ext cx="780952" cy="342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0000" y="5038615"/>
            <a:ext cx="466666" cy="295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15238" y="5038615"/>
            <a:ext cx="885714" cy="304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96190" y="1687826"/>
            <a:ext cx="333333" cy="286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8571" y="3025335"/>
            <a:ext cx="257141" cy="29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77"/>
          <a:stretch>
            <a:fillRect/>
          </a:stretch>
        </p:blipFill>
        <p:spPr>
          <a:xfrm>
            <a:off x="4799965" y="3644900"/>
            <a:ext cx="2664460" cy="280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24761" y="1754643"/>
            <a:ext cx="457142" cy="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10476" y="2413802"/>
            <a:ext cx="647619" cy="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4"/>
          <a:stretch>
            <a:fillRect/>
          </a:stretch>
        </p:blipFill>
        <p:spPr>
          <a:xfrm>
            <a:off x="4512310" y="3284855"/>
            <a:ext cx="3502660" cy="280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3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34"/>
          <a:stretch>
            <a:fillRect/>
          </a:stretch>
        </p:blipFill>
        <p:spPr>
          <a:xfrm>
            <a:off x="3107690" y="2132965"/>
            <a:ext cx="5976620" cy="2348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724994"/>
            <a:ext cx="10800000" cy="197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89901" y="5602708"/>
            <a:ext cx="428570" cy="276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4285" y="1705107"/>
            <a:ext cx="342857" cy="29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62857" y="3058906"/>
            <a:ext cx="304761" cy="29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15238" y="2394296"/>
            <a:ext cx="304761" cy="286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7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9523" y="2383057"/>
            <a:ext cx="1552380" cy="333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34"/>
          <a:stretch>
            <a:fillRect/>
          </a:stretch>
        </p:blipFill>
        <p:spPr>
          <a:xfrm>
            <a:off x="3131820" y="3213100"/>
            <a:ext cx="5976620" cy="2348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27999"/>
            <a:ext cx="10800000" cy="532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42942" r="19134"/>
          <a:stretch>
            <a:fillRect/>
          </a:stretch>
        </p:blipFill>
        <p:spPr>
          <a:xfrm>
            <a:off x="10632440" y="4077335"/>
            <a:ext cx="1316355" cy="148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272405" y="2434590"/>
            <a:ext cx="2961640" cy="80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81904" y="1638312"/>
            <a:ext cx="819047" cy="352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77142" y="5060695"/>
            <a:ext cx="419047" cy="314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481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3034417"/>
            <a:ext cx="457142" cy="295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29523" y="4387976"/>
            <a:ext cx="2009523" cy="333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6310" y="4941570"/>
            <a:ext cx="2707640" cy="1783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58095" y="2392175"/>
            <a:ext cx="2552380" cy="381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15005" y="3755390"/>
            <a:ext cx="1019175" cy="97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790" y="5536565"/>
            <a:ext cx="2138045" cy="113157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795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30" y="2783840"/>
            <a:ext cx="5095240" cy="1296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4530" y="4317365"/>
            <a:ext cx="4733290" cy="1337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4530" y="5850255"/>
            <a:ext cx="8025130" cy="914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2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415415" y="2277110"/>
            <a:ext cx="10153105" cy="320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413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0644" y="2251650"/>
            <a:ext cx="282701" cy="292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40644" y="3556664"/>
            <a:ext cx="282701" cy="292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6010" y="4581525"/>
            <a:ext cx="242760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57275"/>
            <a:ext cx="6628765" cy="101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20745" y="1667510"/>
            <a:ext cx="3423285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7065" y="2226310"/>
            <a:ext cx="7849870" cy="1426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3890645"/>
            <a:ext cx="9228455" cy="84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4892675"/>
            <a:ext cx="9561195" cy="108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5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037931"/>
            <a:ext cx="295237" cy="30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037711"/>
            <a:ext cx="304761" cy="29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24769"/>
            <a:ext cx="10800000" cy="203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41955" y="3804414"/>
            <a:ext cx="333333" cy="296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685777"/>
            <a:ext cx="295238" cy="304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667011"/>
            <a:ext cx="304761" cy="295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10273030" cy="125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2675" y="1386840"/>
            <a:ext cx="63563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025775"/>
            <a:ext cx="10270490" cy="383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97"/>
          <a:stretch>
            <a:fillRect/>
          </a:stretch>
        </p:blipFill>
        <p:spPr>
          <a:xfrm>
            <a:off x="4693920" y="1341120"/>
            <a:ext cx="2804795" cy="175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2024-08-12T02:09:38Z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