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3045" y="3033395"/>
            <a:ext cx="41052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058420"/>
            <a:ext cx="361905" cy="39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209405" cy="619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4925" y="1485265"/>
            <a:ext cx="42862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489"/>
            <a:ext cx="10800000" cy="4181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5301117"/>
            <a:ext cx="333334" cy="38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56310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738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9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093" y="4032055"/>
            <a:ext cx="320042" cy="357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5175"/>
            <a:ext cx="9803130" cy="613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29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33360" y="1006475"/>
            <a:ext cx="1155700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70405" y="4819015"/>
            <a:ext cx="267208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87267" y="6045047"/>
            <a:ext cx="452612" cy="433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54055" y="6054481"/>
            <a:ext cx="528048" cy="42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4392353"/>
            <a:ext cx="361904" cy="3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1161716"/>
            <a:ext cx="419047" cy="381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77"/>
          <a:stretch>
            <a:fillRect/>
          </a:stretch>
        </p:blipFill>
        <p:spPr>
          <a:xfrm>
            <a:off x="687070" y="1620520"/>
            <a:ext cx="10873105" cy="483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2725" y="3789045"/>
            <a:ext cx="56642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908685"/>
            <a:ext cx="8172450" cy="65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3133775"/>
            <a:ext cx="352380" cy="3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7114"/>
            <a:ext cx="10800000" cy="386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t="74513"/>
          <a:stretch>
            <a:fillRect/>
          </a:stretch>
        </p:blipFill>
        <p:spPr>
          <a:xfrm>
            <a:off x="551905" y="981116"/>
            <a:ext cx="10504715" cy="1677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86666" y="2134725"/>
            <a:ext cx="419048" cy="343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3050388"/>
            <a:ext cx="419047" cy="41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28980"/>
            <a:ext cx="9846310" cy="612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550" y="2708910"/>
            <a:ext cx="61595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3049871"/>
            <a:ext cx="638095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2380" y="3936712"/>
            <a:ext cx="1104761" cy="4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605" y="5693410"/>
            <a:ext cx="117094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3145" y="1066165"/>
            <a:ext cx="136080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4"/>
          <a:stretch>
            <a:fillRect/>
          </a:stretch>
        </p:blipFill>
        <p:spPr>
          <a:xfrm>
            <a:off x="839470" y="1348105"/>
            <a:ext cx="9537065" cy="551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260" y="2968625"/>
            <a:ext cx="78295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20" b="87985"/>
          <a:stretch>
            <a:fillRect/>
          </a:stretch>
        </p:blipFill>
        <p:spPr>
          <a:xfrm>
            <a:off x="894715" y="692785"/>
            <a:ext cx="4558030" cy="65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04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0205" y="2792731"/>
            <a:ext cx="384142" cy="34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