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63" r:id="rId3"/>
    <p:sldId id="399" r:id="rId4"/>
    <p:sldId id="398" r:id="rId5"/>
    <p:sldId id="397" r:id="rId6"/>
    <p:sldId id="396" r:id="rId7"/>
    <p:sldId id="395" r:id="rId8"/>
    <p:sldId id="393" r:id="rId9"/>
    <p:sldId id="390" r:id="rId10"/>
    <p:sldId id="389" r:id="rId11"/>
    <p:sldId id="388" r:id="rId12"/>
    <p:sldId id="387" r:id="rId13"/>
    <p:sldId id="383" r:id="rId14"/>
    <p:sldId id="382" r:id="rId15"/>
    <p:sldId id="381" r:id="rId16"/>
    <p:sldId id="380" r:id="rId17"/>
    <p:sldId id="379" r:id="rId18"/>
    <p:sldId id="378" r:id="rId19"/>
    <p:sldId id="377" r:id="rId20"/>
    <p:sldId id="376" r:id="rId21"/>
    <p:sldId id="375" r:id="rId23"/>
    <p:sldId id="374" r:id="rId24"/>
    <p:sldId id="435" r:id="rId25"/>
    <p:sldId id="373" r:id="rId26"/>
    <p:sldId id="370" r:id="rId27"/>
    <p:sldId id="369" r:id="rId28"/>
    <p:sldId id="368" r:id="rId29"/>
    <p:sldId id="367" r:id="rId30"/>
    <p:sldId id="366" r:id="rId31"/>
    <p:sldId id="365" r:id="rId32"/>
    <p:sldId id="364" r:id="rId33"/>
  </p:sldIdLst>
  <p:sldSz cx="12192000" cy="6858000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855595" y="3015615"/>
            <a:ext cx="6456135" cy="82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77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8612" y="2297252"/>
            <a:ext cx="279047" cy="288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349459"/>
            <a:ext cx="10800000" cy="59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7379" y="2523254"/>
            <a:ext cx="304761" cy="29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076024"/>
            <a:ext cx="10800000" cy="2709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76"/>
          <a:stretch>
            <a:fillRect/>
          </a:stretch>
        </p:blipFill>
        <p:spPr>
          <a:xfrm>
            <a:off x="4439920" y="2493010"/>
            <a:ext cx="4980940" cy="158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459987"/>
            <a:ext cx="285714" cy="305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047276"/>
            <a:ext cx="295237" cy="29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572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03173" y="2315156"/>
            <a:ext cx="797175" cy="34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64763" y="2969147"/>
            <a:ext cx="1128584" cy="29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30045" y="4913202"/>
            <a:ext cx="1612265" cy="36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12131" y="5558234"/>
            <a:ext cx="797175" cy="36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86490" y="6212224"/>
            <a:ext cx="797175" cy="36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15238" y="2526359"/>
            <a:ext cx="247619" cy="29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67619" y="3213337"/>
            <a:ext cx="819047" cy="362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3135009"/>
            <a:ext cx="771428" cy="39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7142" y="3840458"/>
            <a:ext cx="2895238" cy="362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72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3178" y="4754907"/>
            <a:ext cx="2029231" cy="295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580890"/>
            <a:ext cx="4390644" cy="199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12" b="90184"/>
          <a:stretch>
            <a:fillRect/>
          </a:stretch>
        </p:blipFill>
        <p:spPr>
          <a:xfrm>
            <a:off x="1271905" y="2853055"/>
            <a:ext cx="2304505" cy="575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0"/>
          <a:stretch>
            <a:fillRect/>
          </a:stretch>
        </p:blipFill>
        <p:spPr>
          <a:xfrm>
            <a:off x="767715" y="836336"/>
            <a:ext cx="10157460" cy="5652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2950" y="835660"/>
            <a:ext cx="2422525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95705" y="4642845"/>
            <a:ext cx="2033245" cy="29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82835" y="6013538"/>
            <a:ext cx="1522694" cy="36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9615" y="916940"/>
            <a:ext cx="3307080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2323410"/>
            <a:ext cx="295237" cy="295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64"/>
          <a:stretch>
            <a:fillRect/>
          </a:stretch>
        </p:blipFill>
        <p:spPr>
          <a:xfrm>
            <a:off x="720090" y="828040"/>
            <a:ext cx="10800080" cy="2745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1647046"/>
            <a:ext cx="1609523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9523" y="2332760"/>
            <a:ext cx="780952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861435"/>
            <a:ext cx="8839200" cy="265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07"/>
          <a:stretch>
            <a:fillRect/>
          </a:stretch>
        </p:blipFill>
        <p:spPr>
          <a:xfrm>
            <a:off x="695325" y="908726"/>
            <a:ext cx="10800080" cy="2726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14282" y="1816246"/>
            <a:ext cx="438095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23806" y="3159103"/>
            <a:ext cx="428571" cy="3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861435"/>
            <a:ext cx="8839200" cy="265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7"/>
          <a:stretch>
            <a:fillRect/>
          </a:stretch>
        </p:blipFill>
        <p:spPr>
          <a:xfrm>
            <a:off x="3072130" y="2277110"/>
            <a:ext cx="6844030" cy="242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724994"/>
            <a:ext cx="10800000" cy="203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705474" y="5537710"/>
            <a:ext cx="1704761" cy="39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43570" y="6216567"/>
            <a:ext cx="8466666" cy="39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75599"/>
            <a:ext cx="10800000" cy="53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43483" y="2230075"/>
            <a:ext cx="419047" cy="276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67292" y="2859495"/>
            <a:ext cx="790476" cy="352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91102" y="4213702"/>
            <a:ext cx="4485714" cy="400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8245" y="4890805"/>
            <a:ext cx="838095" cy="381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19673" y="5606055"/>
            <a:ext cx="847619" cy="305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3" t="29621" r="41017"/>
          <a:stretch>
            <a:fillRect/>
          </a:stretch>
        </p:blipFill>
        <p:spPr>
          <a:xfrm>
            <a:off x="8760460" y="5300980"/>
            <a:ext cx="1723390" cy="1461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3" r="14657"/>
          <a:stretch>
            <a:fillRect/>
          </a:stretch>
        </p:blipFill>
        <p:spPr>
          <a:xfrm>
            <a:off x="4944110" y="4221480"/>
            <a:ext cx="2125980" cy="242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53630" y="1859280"/>
            <a:ext cx="1400175" cy="81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678035" cy="599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072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4530" y="1050925"/>
            <a:ext cx="6479540" cy="164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4530" y="2921000"/>
            <a:ext cx="7865745" cy="852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4530" y="3922395"/>
            <a:ext cx="7424420" cy="97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4530" y="5099685"/>
            <a:ext cx="7505065" cy="1003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4348" y="6276856"/>
            <a:ext cx="7709700" cy="31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  <p:bldP spid="25" grpId="0" bldLvl="0" animBg="1"/>
      <p:bldP spid="28" grpId="0" bldLvl="0" animBg="1"/>
      <p:bldP spid="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717290"/>
            <a:ext cx="2691130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714264"/>
            <a:ext cx="295238" cy="304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28065"/>
            <a:ext cx="4626610" cy="143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713990"/>
            <a:ext cx="6714490" cy="1095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3961765"/>
            <a:ext cx="6329680" cy="108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5219358"/>
            <a:ext cx="6714285" cy="352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705219"/>
            <a:ext cx="304761" cy="29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1028289"/>
            <a:ext cx="276190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4285" y="1047292"/>
            <a:ext cx="333333" cy="29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21439"/>
            <a:ext cx="10800000" cy="245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6084"/>
            <a:ext cx="10800000" cy="420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662310"/>
            <a:ext cx="304761" cy="295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41"/>
          <a:stretch>
            <a:fillRect/>
          </a:stretch>
        </p:blipFill>
        <p:spPr>
          <a:xfrm>
            <a:off x="4312285" y="4931410"/>
            <a:ext cx="3615690" cy="192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056975"/>
            <a:ext cx="295237" cy="30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425" y="4293235"/>
            <a:ext cx="2644775" cy="246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725424"/>
            <a:ext cx="295238" cy="30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2024-08-12T02:18:51Z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