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7" r:id="rId5"/>
    <p:sldId id="386" r:id="rId6"/>
    <p:sldId id="385" r:id="rId7"/>
    <p:sldId id="384" r:id="rId8"/>
    <p:sldId id="383" r:id="rId9"/>
    <p:sldId id="381" r:id="rId10"/>
    <p:sldId id="380" r:id="rId11"/>
    <p:sldId id="379" r:id="rId12"/>
    <p:sldId id="378" r:id="rId13"/>
    <p:sldId id="376" r:id="rId14"/>
    <p:sldId id="413" r:id="rId15"/>
    <p:sldId id="375" r:id="rId16"/>
    <p:sldId id="372" r:id="rId17"/>
    <p:sldId id="371" r:id="rId18"/>
    <p:sldId id="370" r:id="rId19"/>
    <p:sldId id="369" r:id="rId20"/>
    <p:sldId id="368" r:id="rId21"/>
    <p:sldId id="367" r:id="rId22"/>
    <p:sldId id="365" r:id="rId23"/>
    <p:sldId id="364" r:id="rId24"/>
  </p:sldIdLst>
  <p:sldSz cx="12192000" cy="685800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5125" y="3038475"/>
            <a:ext cx="6381750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20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53333" y="2048507"/>
            <a:ext cx="361905" cy="390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725"/>
          <a:stretch>
            <a:fillRect/>
          </a:stretch>
        </p:blipFill>
        <p:spPr>
          <a:xfrm>
            <a:off x="839470" y="1628775"/>
            <a:ext cx="10271125" cy="2480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39" r="35828"/>
          <a:stretch>
            <a:fillRect/>
          </a:stretch>
        </p:blipFill>
        <p:spPr>
          <a:xfrm>
            <a:off x="5160010" y="3932555"/>
            <a:ext cx="2468245" cy="2791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331" b="77927"/>
          <a:stretch>
            <a:fillRect/>
          </a:stretch>
        </p:blipFill>
        <p:spPr>
          <a:xfrm>
            <a:off x="1543050" y="4004945"/>
            <a:ext cx="2825205" cy="809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771"/>
          <a:stretch>
            <a:fillRect/>
          </a:stretch>
        </p:blipFill>
        <p:spPr>
          <a:xfrm>
            <a:off x="911860" y="764540"/>
            <a:ext cx="9112250" cy="909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983615" y="4109085"/>
            <a:ext cx="3284220" cy="677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2400" y="4109085"/>
            <a:ext cx="2263986" cy="24883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010"/>
          <a:stretch>
            <a:fillRect/>
          </a:stretch>
        </p:blipFill>
        <p:spPr>
          <a:xfrm>
            <a:off x="767715" y="1772920"/>
            <a:ext cx="10873105" cy="4320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6140" y="908685"/>
            <a:ext cx="8797766" cy="7034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55"/>
          <a:stretch>
            <a:fillRect/>
          </a:stretch>
        </p:blipFill>
        <p:spPr>
          <a:xfrm>
            <a:off x="479425" y="980440"/>
            <a:ext cx="10873105" cy="2907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00640" y="1196340"/>
            <a:ext cx="626110" cy="658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40" y="756285"/>
            <a:ext cx="10312400" cy="5589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232400" y="3789045"/>
            <a:ext cx="1334135" cy="541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260840" y="3837940"/>
            <a:ext cx="542290" cy="442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616315" y="5661025"/>
            <a:ext cx="469900" cy="525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685" y="4076700"/>
            <a:ext cx="1564640" cy="2418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81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34285" y="4088561"/>
            <a:ext cx="847619" cy="400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81904" y="5032409"/>
            <a:ext cx="476190" cy="4194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0415" y="4436745"/>
            <a:ext cx="2614295" cy="2256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93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29523" y="5068996"/>
            <a:ext cx="552380" cy="505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87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77142" y="2068284"/>
            <a:ext cx="485714" cy="419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881630" y="2871470"/>
            <a:ext cx="1600200" cy="637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764540"/>
            <a:ext cx="9265285" cy="6043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76360" y="2818130"/>
            <a:ext cx="676910" cy="569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6516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17122" y="5093165"/>
            <a:ext cx="986687" cy="389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930325" y="5093165"/>
            <a:ext cx="561234" cy="362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530435" y="5989665"/>
            <a:ext cx="452608" cy="398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390" y="1539834"/>
            <a:ext cx="10800000" cy="3675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59"/>
          <a:stretch>
            <a:fillRect/>
          </a:stretch>
        </p:blipFill>
        <p:spPr>
          <a:xfrm>
            <a:off x="5375910" y="4509135"/>
            <a:ext cx="2912745" cy="2021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705" y="836295"/>
            <a:ext cx="8797766" cy="703421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0"/>
          <a:stretch>
            <a:fillRect/>
          </a:stretch>
        </p:blipFill>
        <p:spPr>
          <a:xfrm>
            <a:off x="695960" y="764499"/>
            <a:ext cx="10800080" cy="4071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53980" y="4170045"/>
            <a:ext cx="755015" cy="548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712"/>
          <a:stretch>
            <a:fillRect/>
          </a:stretch>
        </p:blipFill>
        <p:spPr>
          <a:xfrm>
            <a:off x="5016500" y="3932555"/>
            <a:ext cx="2590165" cy="2696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57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27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692744"/>
            <a:ext cx="10800000" cy="5412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00215" y="831215"/>
            <a:ext cx="1184275" cy="579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972060" y="3732265"/>
            <a:ext cx="409523" cy="352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59"/>
          <a:stretch>
            <a:fillRect/>
          </a:stretch>
        </p:blipFill>
        <p:spPr>
          <a:xfrm>
            <a:off x="6024245" y="5085080"/>
            <a:ext cx="2489200" cy="1727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10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77142" y="2095233"/>
            <a:ext cx="1019047" cy="466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4250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42885" y="2760145"/>
            <a:ext cx="339873" cy="366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6323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00389" y="2734663"/>
            <a:ext cx="339211" cy="348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46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62857" y="2201710"/>
            <a:ext cx="371427" cy="372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924769"/>
            <a:ext cx="10800000" cy="3546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88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72380" y="2038171"/>
            <a:ext cx="333333" cy="381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48"/>
          <a:stretch>
            <a:fillRect/>
          </a:stretch>
        </p:blipFill>
        <p:spPr>
          <a:xfrm>
            <a:off x="767715" y="1556385"/>
            <a:ext cx="10516870" cy="5222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72065" y="2348865"/>
            <a:ext cx="518795" cy="666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616"/>
          <a:stretch>
            <a:fillRect/>
          </a:stretch>
        </p:blipFill>
        <p:spPr>
          <a:xfrm>
            <a:off x="839470" y="836295"/>
            <a:ext cx="8009890" cy="800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ODkwMDZkNjI5MWMxMWFmNGUwYTNhYTU2OGY1NTU5YTc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2024-08-12T16:03:12Z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