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3" r:id="rId12"/>
    <p:sldId id="380" r:id="rId13"/>
    <p:sldId id="379" r:id="rId14"/>
    <p:sldId id="378" r:id="rId15"/>
    <p:sldId id="377" r:id="rId16"/>
    <p:sldId id="376" r:id="rId17"/>
    <p:sldId id="373" r:id="rId18"/>
    <p:sldId id="372" r:id="rId19"/>
    <p:sldId id="371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019425"/>
            <a:ext cx="9239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10389870" cy="422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653280"/>
            <a:ext cx="1938655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81730" y="2613660"/>
            <a:ext cx="727456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472180"/>
            <a:ext cx="264414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412875"/>
            <a:ext cx="9594215" cy="53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405" y="4365625"/>
            <a:ext cx="485775" cy="80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714" y="2144731"/>
            <a:ext cx="419047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592955"/>
            <a:ext cx="1931670" cy="226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2099"/>
            <a:ext cx="10800000" cy="490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8086" y="3917314"/>
            <a:ext cx="1038095" cy="42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580890"/>
            <a:ext cx="2225040" cy="206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114866"/>
            <a:ext cx="1038095" cy="4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7619" y="4040402"/>
            <a:ext cx="1066666" cy="44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72380" y="5022234"/>
            <a:ext cx="523809" cy="4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6004067"/>
            <a:ext cx="476190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029614"/>
            <a:ext cx="1047619" cy="476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8089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4492970"/>
            <a:ext cx="371427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08685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55330" y="800100"/>
            <a:ext cx="111696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91428" y="1943848"/>
            <a:ext cx="523809" cy="42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16639"/>
            <a:ext cx="542857" cy="40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76"/>
          <a:stretch>
            <a:fillRect/>
          </a:stretch>
        </p:blipFill>
        <p:spPr>
          <a:xfrm>
            <a:off x="3575685" y="4004945"/>
            <a:ext cx="5760720" cy="251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9523" y="2104590"/>
            <a:ext cx="1038095" cy="42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1000" y="3801745"/>
            <a:ext cx="255460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9523" y="5000739"/>
            <a:ext cx="561904" cy="40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16239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9514" y="2984734"/>
            <a:ext cx="1580952" cy="45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1895" y="3995073"/>
            <a:ext cx="371428" cy="362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76"/>
          <a:stretch>
            <a:fillRect/>
          </a:stretch>
        </p:blipFill>
        <p:spPr>
          <a:xfrm>
            <a:off x="3791585" y="4469130"/>
            <a:ext cx="5115560" cy="223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8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740" y="3598739"/>
            <a:ext cx="354469" cy="38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7800" y="764540"/>
            <a:ext cx="455295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0952" y="3747091"/>
            <a:ext cx="1047619" cy="429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2335" y="4445000"/>
            <a:ext cx="177863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859"/>
            <a:ext cx="10800000" cy="267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0853" y="3930754"/>
            <a:ext cx="361904" cy="39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6190" y="1971707"/>
            <a:ext cx="419048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954864"/>
            <a:ext cx="10800000" cy="1664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493010"/>
            <a:ext cx="1884045" cy="246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