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1" r:id="rId4"/>
    <p:sldId id="380" r:id="rId5"/>
    <p:sldId id="379" r:id="rId6"/>
    <p:sldId id="399" r:id="rId7"/>
    <p:sldId id="400" r:id="rId8"/>
    <p:sldId id="378" r:id="rId9"/>
    <p:sldId id="376" r:id="rId10"/>
    <p:sldId id="375" r:id="rId11"/>
    <p:sldId id="374" r:id="rId12"/>
    <p:sldId id="373" r:id="rId13"/>
    <p:sldId id="372" r:id="rId14"/>
    <p:sldId id="371" r:id="rId15"/>
    <p:sldId id="370" r:id="rId16"/>
    <p:sldId id="369" r:id="rId17"/>
    <p:sldId id="368" r:id="rId18"/>
    <p:sldId id="366" r:id="rId19"/>
    <p:sldId id="365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1995" y="2976245"/>
            <a:ext cx="56673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4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7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0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980457"/>
            <a:ext cx="333334" cy="381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310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83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15238" y="1899470"/>
            <a:ext cx="733333" cy="382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9" t="40646" r="47621"/>
          <a:stretch>
            <a:fillRect/>
          </a:stretch>
        </p:blipFill>
        <p:spPr>
          <a:xfrm>
            <a:off x="5159375" y="2780665"/>
            <a:ext cx="1872615" cy="2860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9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4761" y="1914179"/>
            <a:ext cx="409523" cy="447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72380" y="2781218"/>
            <a:ext cx="1038095" cy="419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62857" y="3629201"/>
            <a:ext cx="1066666" cy="466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80" t="40646" r="6369"/>
          <a:stretch>
            <a:fillRect/>
          </a:stretch>
        </p:blipFill>
        <p:spPr>
          <a:xfrm>
            <a:off x="5735955" y="4271645"/>
            <a:ext cx="2799715" cy="2586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1" b="81606"/>
          <a:stretch>
            <a:fillRect/>
          </a:stretch>
        </p:blipFill>
        <p:spPr>
          <a:xfrm>
            <a:off x="695960" y="692785"/>
            <a:ext cx="10800080" cy="64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87"/>
          <a:stretch>
            <a:fillRect/>
          </a:stretch>
        </p:blipFill>
        <p:spPr>
          <a:xfrm>
            <a:off x="2352040" y="1341120"/>
            <a:ext cx="6777990" cy="2219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428959"/>
            <a:ext cx="10800000" cy="347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443243" y="5393720"/>
            <a:ext cx="419047" cy="419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3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58095" y="1905624"/>
            <a:ext cx="580952" cy="371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46400" y="2653665"/>
            <a:ext cx="1181100" cy="56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87"/>
          <a:stretch>
            <a:fillRect/>
          </a:stretch>
        </p:blipFill>
        <p:spPr>
          <a:xfrm>
            <a:off x="2639695" y="4220845"/>
            <a:ext cx="6777990" cy="2219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2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662680" y="1832610"/>
            <a:ext cx="1038225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5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00952" y="1848578"/>
            <a:ext cx="1019047" cy="476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25030" y="3311525"/>
            <a:ext cx="2343785" cy="683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1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091428" y="2115571"/>
            <a:ext cx="819047" cy="238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10476" y="2554299"/>
            <a:ext cx="400001" cy="219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24761" y="3002565"/>
            <a:ext cx="647619" cy="219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072380" y="3450831"/>
            <a:ext cx="1038095" cy="228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443809" y="3889559"/>
            <a:ext cx="809523" cy="238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253333" y="4795629"/>
            <a:ext cx="800000" cy="200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60" y="3716655"/>
            <a:ext cx="290036" cy="1135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"/>
          <a:stretch>
            <a:fillRect/>
          </a:stretch>
        </p:blipFill>
        <p:spPr>
          <a:xfrm>
            <a:off x="983705" y="828040"/>
            <a:ext cx="10536465" cy="2992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0000" y="2086047"/>
            <a:ext cx="533333" cy="238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77142" y="2533988"/>
            <a:ext cx="1580952" cy="219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60" y="1700530"/>
            <a:ext cx="290036" cy="1135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"/>
          <a:stretch>
            <a:fillRect/>
          </a:stretch>
        </p:blipFill>
        <p:spPr>
          <a:xfrm>
            <a:off x="983705" y="828040"/>
            <a:ext cx="10536465" cy="531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58095" y="2886604"/>
            <a:ext cx="790476" cy="257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24761" y="3334541"/>
            <a:ext cx="1838095" cy="247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39047" y="4230416"/>
            <a:ext cx="523809" cy="247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72380" y="4678353"/>
            <a:ext cx="1066666" cy="238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" y="2581275"/>
            <a:ext cx="290036" cy="1135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908685"/>
            <a:ext cx="10674350" cy="4204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auto">
          <a:xfrm>
            <a:off x="9984740" y="4292600"/>
            <a:ext cx="796925" cy="671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670" y="4580890"/>
            <a:ext cx="1462405" cy="1821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980440"/>
            <a:ext cx="9782810" cy="43859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366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84560" y="1899217"/>
            <a:ext cx="927861" cy="379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75897" y="2752399"/>
            <a:ext cx="577546" cy="379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39940" y="5113655"/>
            <a:ext cx="1367155" cy="65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714"/>
          <a:stretch>
            <a:fillRect/>
          </a:stretch>
        </p:blipFill>
        <p:spPr>
          <a:xfrm>
            <a:off x="7752715" y="5966460"/>
            <a:ext cx="3960495" cy="729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150"/>
            <a:ext cx="9526270" cy="620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20505" y="2492375"/>
            <a:ext cx="661670" cy="53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2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4285" y="1104511"/>
            <a:ext cx="361904" cy="390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2024-08-12T17:21:29Z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