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07" r:id="rId5"/>
    <p:sldId id="406" r:id="rId6"/>
    <p:sldId id="405" r:id="rId7"/>
    <p:sldId id="402" r:id="rId8"/>
    <p:sldId id="401" r:id="rId9"/>
    <p:sldId id="399" r:id="rId10"/>
    <p:sldId id="397" r:id="rId11"/>
    <p:sldId id="396" r:id="rId12"/>
    <p:sldId id="391" r:id="rId13"/>
    <p:sldId id="389" r:id="rId14"/>
    <p:sldId id="388" r:id="rId15"/>
    <p:sldId id="387" r:id="rId16"/>
    <p:sldId id="386" r:id="rId17"/>
    <p:sldId id="385" r:id="rId18"/>
    <p:sldId id="384" r:id="rId19"/>
    <p:sldId id="383" r:id="rId20"/>
    <p:sldId id="382" r:id="rId21"/>
    <p:sldId id="381" r:id="rId22"/>
    <p:sldId id="380" r:id="rId23"/>
    <p:sldId id="379" r:id="rId24"/>
    <p:sldId id="378" r:id="rId25"/>
    <p:sldId id="376" r:id="rId26"/>
    <p:sldId id="375" r:id="rId27"/>
    <p:sldId id="374" r:id="rId28"/>
    <p:sldId id="373" r:id="rId29"/>
    <p:sldId id="372" r:id="rId30"/>
    <p:sldId id="371" r:id="rId31"/>
    <p:sldId id="370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2943225"/>
            <a:ext cx="42291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2"/>
          <a:stretch>
            <a:fillRect/>
          </a:stretch>
        </p:blipFill>
        <p:spPr>
          <a:xfrm>
            <a:off x="504190" y="908685"/>
            <a:ext cx="9232900" cy="135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321560"/>
            <a:ext cx="9232900" cy="441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8050" y="3028315"/>
            <a:ext cx="727075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18"/>
          <a:stretch>
            <a:fillRect/>
          </a:stretch>
        </p:blipFill>
        <p:spPr>
          <a:xfrm>
            <a:off x="7823835" y="3861435"/>
            <a:ext cx="2232660" cy="256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49275"/>
            <a:ext cx="10236835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285490"/>
            <a:ext cx="10236835" cy="16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160" y="4221480"/>
            <a:ext cx="75755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7" r="11338"/>
          <a:stretch>
            <a:fillRect/>
          </a:stretch>
        </p:blipFill>
        <p:spPr>
          <a:xfrm>
            <a:off x="4794250" y="4869180"/>
            <a:ext cx="2758440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2933898"/>
            <a:ext cx="371427" cy="419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1161608"/>
            <a:ext cx="352380" cy="400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" b="581"/>
          <a:stretch>
            <a:fillRect/>
          </a:stretch>
        </p:blipFill>
        <p:spPr>
          <a:xfrm>
            <a:off x="695325" y="764540"/>
            <a:ext cx="9233535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3010" y="1443355"/>
            <a:ext cx="50165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9235440" cy="620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460" y="765175"/>
            <a:ext cx="62166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372600" cy="619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4605" y="764540"/>
            <a:ext cx="64135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41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5013" y="1860491"/>
            <a:ext cx="318258" cy="36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49"/>
          <a:stretch>
            <a:fillRect/>
          </a:stretch>
        </p:blipFill>
        <p:spPr>
          <a:xfrm>
            <a:off x="983615" y="1772920"/>
            <a:ext cx="9928860" cy="500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36" b="78059"/>
          <a:stretch>
            <a:fillRect/>
          </a:stretch>
        </p:blipFill>
        <p:spPr>
          <a:xfrm>
            <a:off x="911225" y="765175"/>
            <a:ext cx="3646805" cy="87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21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2155" y="2766060"/>
            <a:ext cx="46672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2886236"/>
            <a:ext cx="1123809" cy="46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76360" y="2831465"/>
            <a:ext cx="125412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20000" y="4668135"/>
            <a:ext cx="1161905" cy="51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48571" y="2937002"/>
            <a:ext cx="1114285" cy="46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3824501"/>
            <a:ext cx="1123809" cy="45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631950" y="4616450"/>
            <a:ext cx="9097645" cy="7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6035" y="969645"/>
            <a:ext cx="103759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4445" y="2952115"/>
            <a:ext cx="55245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00952" y="3827999"/>
            <a:ext cx="1123809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62857" y="4732760"/>
            <a:ext cx="514285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96390" y="5543550"/>
            <a:ext cx="72898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48571" y="2878457"/>
            <a:ext cx="1142856" cy="50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3820" y="4719320"/>
            <a:ext cx="127063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2735" y="5483225"/>
            <a:ext cx="222440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68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0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31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2098" y="2801780"/>
            <a:ext cx="817220" cy="41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04632" y="5353471"/>
            <a:ext cx="888283" cy="41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76970" y="2940050"/>
            <a:ext cx="181610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815" y="3840480"/>
            <a:ext cx="128079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75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9"/>
          <a:stretch>
            <a:fillRect/>
          </a:stretch>
        </p:blipFill>
        <p:spPr>
          <a:xfrm>
            <a:off x="2423795" y="2564765"/>
            <a:ext cx="7920990" cy="325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3763812"/>
            <a:ext cx="1104761" cy="457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10476" y="4640744"/>
            <a:ext cx="1714285" cy="505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57"/>
          <a:stretch>
            <a:fillRect/>
          </a:stretch>
        </p:blipFill>
        <p:spPr>
          <a:xfrm>
            <a:off x="6312535" y="4364990"/>
            <a:ext cx="1953260" cy="232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03745" y="2752090"/>
            <a:ext cx="116840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10" r="7819"/>
          <a:stretch>
            <a:fillRect/>
          </a:stretch>
        </p:blipFill>
        <p:spPr>
          <a:xfrm>
            <a:off x="4171950" y="3717290"/>
            <a:ext cx="4100195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92744"/>
            <a:ext cx="1080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6010" y="1835601"/>
            <a:ext cx="58095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1225" y="2646680"/>
            <a:ext cx="113411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91585" y="4349115"/>
            <a:ext cx="127889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9"/>
          <a:stretch>
            <a:fillRect/>
          </a:stretch>
        </p:blipFill>
        <p:spPr>
          <a:xfrm>
            <a:off x="6312535" y="5085080"/>
            <a:ext cx="3982720" cy="16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418320" cy="620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0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8645" y="880745"/>
            <a:ext cx="5868035" cy="172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8340" y="2839085"/>
            <a:ext cx="5236210" cy="148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8340" y="4587240"/>
            <a:ext cx="5328285" cy="215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1124"/>
            <a:ext cx="10800000" cy="27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57"/>
          <a:stretch>
            <a:fillRect/>
          </a:stretch>
        </p:blipFill>
        <p:spPr>
          <a:xfrm>
            <a:off x="3575685" y="4409440"/>
            <a:ext cx="5040630" cy="229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10015220" cy="617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619844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6816" y="3629367"/>
            <a:ext cx="447619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836930"/>
            <a:ext cx="2560320" cy="783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47"/>
          <a:stretch>
            <a:fillRect/>
          </a:stretch>
        </p:blipFill>
        <p:spPr>
          <a:xfrm>
            <a:off x="2279650" y="3933190"/>
            <a:ext cx="7639050" cy="262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