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8" r:id="rId5"/>
    <p:sldId id="387" r:id="rId6"/>
    <p:sldId id="386" r:id="rId7"/>
    <p:sldId id="385" r:id="rId8"/>
    <p:sldId id="384" r:id="rId9"/>
    <p:sldId id="383" r:id="rId10"/>
    <p:sldId id="382" r:id="rId11"/>
    <p:sldId id="381" r:id="rId12"/>
    <p:sldId id="378" r:id="rId13"/>
    <p:sldId id="377" r:id="rId14"/>
    <p:sldId id="376" r:id="rId15"/>
    <p:sldId id="375" r:id="rId16"/>
    <p:sldId id="374" r:id="rId17"/>
    <p:sldId id="373" r:id="rId18"/>
    <p:sldId id="372" r:id="rId19"/>
    <p:sldId id="371" r:id="rId20"/>
    <p:sldId id="370" r:id="rId21"/>
    <p:sldId id="369" r:id="rId22"/>
    <p:sldId id="368" r:id="rId23"/>
    <p:sldId id="367" r:id="rId24"/>
    <p:sldId id="366" r:id="rId25"/>
    <p:sldId id="365" r:id="rId26"/>
    <p:sldId id="364" r:id="rId27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33495" y="3038475"/>
            <a:ext cx="452437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11"/>
          <a:stretch>
            <a:fillRect/>
          </a:stretch>
        </p:blipFill>
        <p:spPr>
          <a:xfrm>
            <a:off x="648335" y="764581"/>
            <a:ext cx="10800080" cy="4651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43483" y="3765009"/>
            <a:ext cx="200000" cy="372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33959" y="4681070"/>
            <a:ext cx="1076190" cy="486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03"/>
          <a:stretch>
            <a:fillRect/>
          </a:stretch>
        </p:blipFill>
        <p:spPr>
          <a:xfrm>
            <a:off x="5087620" y="4509135"/>
            <a:ext cx="2220595" cy="2201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875"/>
          <a:stretch>
            <a:fillRect/>
          </a:stretch>
        </p:blipFill>
        <p:spPr>
          <a:xfrm>
            <a:off x="720090" y="828040"/>
            <a:ext cx="10800080" cy="3681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86666" y="2905796"/>
            <a:ext cx="580952" cy="381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00952" y="2905796"/>
            <a:ext cx="571428" cy="381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86955" y="3625215"/>
            <a:ext cx="590550" cy="614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4509135"/>
            <a:ext cx="2008505" cy="232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00" y="1619844"/>
            <a:ext cx="10800000" cy="2877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02566" y="1962835"/>
            <a:ext cx="590476" cy="381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64471" y="3830230"/>
            <a:ext cx="1076190" cy="485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0" t="80125"/>
          <a:stretch>
            <a:fillRect/>
          </a:stretch>
        </p:blipFill>
        <p:spPr>
          <a:xfrm>
            <a:off x="839560" y="836336"/>
            <a:ext cx="10392955" cy="913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45" y="1390650"/>
            <a:ext cx="10263505" cy="538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03970" y="5229225"/>
            <a:ext cx="1319530" cy="57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55867" y="6165365"/>
            <a:ext cx="1095238" cy="448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836295"/>
            <a:ext cx="8538845" cy="682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64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43809" y="1924257"/>
            <a:ext cx="1123809" cy="448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20000" y="1924257"/>
            <a:ext cx="1047619" cy="467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4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67619" y="3241431"/>
            <a:ext cx="457142" cy="352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58095" y="4052268"/>
            <a:ext cx="552380" cy="476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92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77142" y="1923751"/>
            <a:ext cx="314285" cy="371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10476" y="4553556"/>
            <a:ext cx="466666" cy="419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11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1904" y="4181856"/>
            <a:ext cx="361905" cy="390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6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62857" y="3783660"/>
            <a:ext cx="333333" cy="381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1501775"/>
            <a:ext cx="9831705" cy="5356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260" y="836295"/>
            <a:ext cx="7540942" cy="602932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0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739255" y="837565"/>
            <a:ext cx="1038225" cy="556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253095" y="3606800"/>
            <a:ext cx="600075" cy="461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72380" y="1963371"/>
            <a:ext cx="552380" cy="372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29523" y="4606212"/>
            <a:ext cx="800000" cy="3816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7"/>
          <a:stretch>
            <a:fillRect/>
          </a:stretch>
        </p:blipFill>
        <p:spPr>
          <a:xfrm>
            <a:off x="695325" y="764540"/>
            <a:ext cx="10053320" cy="6110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776730" y="3619500"/>
            <a:ext cx="1304290" cy="52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234680" y="4409440"/>
            <a:ext cx="1253490" cy="546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680325" y="6035040"/>
            <a:ext cx="1178560" cy="575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827999"/>
            <a:ext cx="10800000" cy="5762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0595" y="3127375"/>
            <a:ext cx="2100580" cy="116459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7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970915"/>
            <a:ext cx="4726940" cy="2922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04" y="4224538"/>
            <a:ext cx="6200000" cy="438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07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04" y="1094860"/>
            <a:ext cx="6752380" cy="362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66420" y="1857375"/>
            <a:ext cx="7552055" cy="1951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04" y="4030331"/>
            <a:ext cx="3076190" cy="409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3854"/>
            <a:ext cx="10800000" cy="523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00952" y="1750665"/>
            <a:ext cx="1152380" cy="447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710476" y="1731615"/>
            <a:ext cx="1152380" cy="49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29523" y="2617449"/>
            <a:ext cx="514285" cy="457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120000" y="4370068"/>
            <a:ext cx="1066666" cy="476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710476" y="4360543"/>
            <a:ext cx="1152380" cy="49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29523" y="5246377"/>
            <a:ext cx="514285" cy="447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55" y="5085080"/>
            <a:ext cx="5673090" cy="1711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92785"/>
            <a:ext cx="10098405" cy="6134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60310" y="2444750"/>
            <a:ext cx="897255" cy="532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87130" y="3256280"/>
            <a:ext cx="1576705" cy="497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42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1904" y="3077698"/>
            <a:ext cx="371428" cy="381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1904" y="2009854"/>
            <a:ext cx="333334" cy="381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1955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79598" y="2689630"/>
            <a:ext cx="325699" cy="351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14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53333" y="2113722"/>
            <a:ext cx="361905" cy="390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2024-08-12T10:39:07Z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