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413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81020"/>
            <a:ext cx="49530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51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7508" y="4494389"/>
            <a:ext cx="310343" cy="355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54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47440" y="2716550"/>
            <a:ext cx="294883" cy="33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489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8571" y="1190357"/>
            <a:ext cx="333333" cy="371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4527454"/>
            <a:ext cx="1066666" cy="44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5373370"/>
            <a:ext cx="6469380" cy="133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6666" y="1295935"/>
            <a:ext cx="1123809" cy="40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490" y="3388995"/>
            <a:ext cx="131254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653280"/>
            <a:ext cx="6469380" cy="133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62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481" y="3641296"/>
            <a:ext cx="352731" cy="38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9334500" cy="180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348865"/>
            <a:ext cx="9333865" cy="461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215" y="2420620"/>
            <a:ext cx="72453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12875"/>
            <a:ext cx="10252075" cy="477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810260"/>
            <a:ext cx="7540942" cy="60293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9"/>
          <a:stretch>
            <a:fillRect/>
          </a:stretch>
        </p:blipFill>
        <p:spPr>
          <a:xfrm>
            <a:off x="4727575" y="5373370"/>
            <a:ext cx="3456305" cy="136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3333" y="4595874"/>
            <a:ext cx="885714" cy="39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53333" y="5702390"/>
            <a:ext cx="580952" cy="38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20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926" y="4076060"/>
            <a:ext cx="289259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5958" y="5043041"/>
            <a:ext cx="264466" cy="322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63883" y="6001756"/>
            <a:ext cx="975218" cy="34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34285" y="1362648"/>
            <a:ext cx="333333" cy="381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4517262"/>
            <a:ext cx="1219047" cy="46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23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51325" y="828675"/>
            <a:ext cx="1528445" cy="94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55418" y="4125870"/>
            <a:ext cx="957679" cy="33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75128" y="5028639"/>
            <a:ext cx="718259" cy="33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7525" y="5843270"/>
            <a:ext cx="1280160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794750" y="5780405"/>
            <a:ext cx="1001395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66310" y="753745"/>
            <a:ext cx="2211070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05" y="3467735"/>
            <a:ext cx="127571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2857" y="5134976"/>
            <a:ext cx="1009523" cy="466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58"/>
          <a:stretch>
            <a:fillRect/>
          </a:stretch>
        </p:blipFill>
        <p:spPr>
          <a:xfrm>
            <a:off x="720090" y="981075"/>
            <a:ext cx="10848975" cy="245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0190" y="1854200"/>
            <a:ext cx="139890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9"/>
          <a:stretch>
            <a:fillRect/>
          </a:stretch>
        </p:blipFill>
        <p:spPr>
          <a:xfrm>
            <a:off x="3791585" y="4004945"/>
            <a:ext cx="4862830" cy="191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42"/>
          <a:stretch>
            <a:fillRect/>
          </a:stretch>
        </p:blipFill>
        <p:spPr>
          <a:xfrm>
            <a:off x="623570" y="764581"/>
            <a:ext cx="10848975" cy="415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62120" y="2492375"/>
            <a:ext cx="71120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03295" y="4130675"/>
            <a:ext cx="222313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9"/>
          <a:stretch>
            <a:fillRect/>
          </a:stretch>
        </p:blipFill>
        <p:spPr>
          <a:xfrm>
            <a:off x="4151630" y="4940935"/>
            <a:ext cx="4150360" cy="163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021340"/>
            <a:ext cx="361905" cy="39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644859"/>
            <a:ext cx="10800000" cy="16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68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8631" y="4484351"/>
            <a:ext cx="347589" cy="356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