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62" r:id="rId3"/>
    <p:sldId id="363" r:id="rId4"/>
    <p:sldId id="440" r:id="rId5"/>
    <p:sldId id="439" r:id="rId6"/>
    <p:sldId id="438" r:id="rId7"/>
    <p:sldId id="437" r:id="rId8"/>
    <p:sldId id="436" r:id="rId9"/>
    <p:sldId id="434" r:id="rId10"/>
    <p:sldId id="433" r:id="rId11"/>
    <p:sldId id="432" r:id="rId12"/>
    <p:sldId id="431" r:id="rId13"/>
    <p:sldId id="430" r:id="rId14"/>
    <p:sldId id="429" r:id="rId15"/>
    <p:sldId id="428" r:id="rId16"/>
    <p:sldId id="427" r:id="rId17"/>
    <p:sldId id="426" r:id="rId18"/>
    <p:sldId id="423" r:id="rId20"/>
    <p:sldId id="422" r:id="rId21"/>
    <p:sldId id="420" r:id="rId22"/>
    <p:sldId id="419" r:id="rId23"/>
    <p:sldId id="417" r:id="rId24"/>
    <p:sldId id="416" r:id="rId25"/>
    <p:sldId id="415" r:id="rId26"/>
    <p:sldId id="414" r:id="rId27"/>
    <p:sldId id="412" r:id="rId28"/>
    <p:sldId id="411" r:id="rId29"/>
    <p:sldId id="410" r:id="rId30"/>
    <p:sldId id="409" r:id="rId31"/>
    <p:sldId id="408" r:id="rId32"/>
    <p:sldId id="407" r:id="rId33"/>
    <p:sldId id="404" r:id="rId34"/>
    <p:sldId id="403" r:id="rId35"/>
    <p:sldId id="402" r:id="rId36"/>
    <p:sldId id="401" r:id="rId37"/>
    <p:sldId id="400" r:id="rId38"/>
    <p:sldId id="399" r:id="rId39"/>
    <p:sldId id="397" r:id="rId40"/>
    <p:sldId id="395" r:id="rId41"/>
    <p:sldId id="393" r:id="rId42"/>
    <p:sldId id="390" r:id="rId43"/>
    <p:sldId id="388" r:id="rId44"/>
    <p:sldId id="387" r:id="rId45"/>
    <p:sldId id="386" r:id="rId46"/>
    <p:sldId id="385" r:id="rId47"/>
    <p:sldId id="382" r:id="rId48"/>
    <p:sldId id="381" r:id="rId49"/>
    <p:sldId id="379" r:id="rId50"/>
    <p:sldId id="378" r:id="rId51"/>
    <p:sldId id="377" r:id="rId52"/>
    <p:sldId id="375" r:id="rId53"/>
    <p:sldId id="374" r:id="rId54"/>
    <p:sldId id="373" r:id="rId55"/>
    <p:sldId id="372" r:id="rId56"/>
    <p:sldId id="368" r:id="rId57"/>
    <p:sldId id="367" r:id="rId58"/>
    <p:sldId id="366" r:id="rId59"/>
    <p:sldId id="365" r:id="rId60"/>
    <p:sldId id="364" r:id="rId61"/>
  </p:sldIdLst>
  <p:sldSz cx="12192000" cy="6858000"/>
  <p:notesSz cx="6858000" cy="9144000"/>
  <p:custDataLst>
    <p:tags r:id="rId6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9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7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1.png"/><Relationship Id="rId2" Type="http://schemas.openxmlformats.org/officeDocument/2006/relationships/image" Target="../media/image77.png"/><Relationship Id="rId1" Type="http://schemas.openxmlformats.org/officeDocument/2006/relationships/image" Target="../media/image8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0075" y="2981325"/>
            <a:ext cx="33718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28675"/>
            <a:ext cx="10278110" cy="565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680325" y="2853055"/>
            <a:ext cx="1236980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63030" y="3789045"/>
            <a:ext cx="128778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495550" y="5733415"/>
            <a:ext cx="525526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0" r="6338"/>
          <a:stretch>
            <a:fillRect/>
          </a:stretch>
        </p:blipFill>
        <p:spPr>
          <a:xfrm>
            <a:off x="10056495" y="3789045"/>
            <a:ext cx="2094865" cy="160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9250680" cy="60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78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08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4741" y="3027358"/>
            <a:ext cx="1021314" cy="41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37040" y="4899025"/>
            <a:ext cx="1100455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2461" y="5984173"/>
            <a:ext cx="2161174" cy="501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4761" y="3278677"/>
            <a:ext cx="1752380" cy="457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72245" y="4220845"/>
            <a:ext cx="178054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7142" y="5338391"/>
            <a:ext cx="5638095" cy="524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94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44897" y="4964894"/>
            <a:ext cx="2235428" cy="497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31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2"/>
          <a:stretch>
            <a:fillRect/>
          </a:stretch>
        </p:blipFill>
        <p:spPr>
          <a:xfrm>
            <a:off x="5015865" y="2853055"/>
            <a:ext cx="2534920" cy="200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6"/>
          <a:stretch>
            <a:fillRect/>
          </a:stretch>
        </p:blipFill>
        <p:spPr>
          <a:xfrm>
            <a:off x="1343660" y="4869180"/>
            <a:ext cx="10800080" cy="19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327650" y="5165090"/>
            <a:ext cx="140652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25005" y="4203700"/>
            <a:ext cx="404304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5440" y="5154295"/>
            <a:ext cx="3449955" cy="72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2"/>
          <a:stretch>
            <a:fillRect/>
          </a:stretch>
        </p:blipFill>
        <p:spPr>
          <a:xfrm>
            <a:off x="6168390" y="4941570"/>
            <a:ext cx="2248535" cy="177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51" r="11324" b="3087"/>
          <a:stretch>
            <a:fillRect/>
          </a:stretch>
        </p:blipFill>
        <p:spPr>
          <a:xfrm>
            <a:off x="1559560" y="4797425"/>
            <a:ext cx="9577070" cy="19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64220" y="4883785"/>
            <a:ext cx="249999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8925" y="6005195"/>
            <a:ext cx="2258060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0" r="44220" b="52069"/>
          <a:stretch>
            <a:fillRect/>
          </a:stretch>
        </p:blipFill>
        <p:spPr>
          <a:xfrm>
            <a:off x="4277360" y="2899410"/>
            <a:ext cx="3637915" cy="185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644"/>
            <a:ext cx="10800000" cy="41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4725035" y="2068830"/>
            <a:ext cx="5347335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9615" y="2919095"/>
            <a:ext cx="9491345" cy="79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9529" y="4227501"/>
            <a:ext cx="8380952" cy="534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8841740" cy="505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665" y="4725670"/>
            <a:ext cx="3319780" cy="208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16"/>
          <a:stretch>
            <a:fillRect/>
          </a:stretch>
        </p:blipFill>
        <p:spPr>
          <a:xfrm>
            <a:off x="8184515" y="4941570"/>
            <a:ext cx="2449195" cy="179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181350" y="2040255"/>
            <a:ext cx="656272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91428" y="2124203"/>
            <a:ext cx="523809" cy="533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00875" y="3105150"/>
            <a:ext cx="380492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22425" y="4103370"/>
            <a:ext cx="9211310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25905" y="5096510"/>
            <a:ext cx="796798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2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24761" y="2266859"/>
            <a:ext cx="1123809" cy="476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0265" y="4145280"/>
            <a:ext cx="8780780" cy="70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86666" y="5392330"/>
            <a:ext cx="1695238" cy="524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05714" y="3165643"/>
            <a:ext cx="552380" cy="52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16"/>
          <a:stretch>
            <a:fillRect/>
          </a:stretch>
        </p:blipFill>
        <p:spPr>
          <a:xfrm>
            <a:off x="4872355" y="4869180"/>
            <a:ext cx="2468880" cy="180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1519514"/>
            <a:ext cx="10800000" cy="52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49495" y="1786255"/>
            <a:ext cx="312356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6675" y="4930911"/>
            <a:ext cx="533333" cy="42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15" y="735924"/>
            <a:ext cx="10800000" cy="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16"/>
          <a:stretch>
            <a:fillRect/>
          </a:stretch>
        </p:blipFill>
        <p:spPr>
          <a:xfrm>
            <a:off x="5592445" y="5488305"/>
            <a:ext cx="1870075" cy="136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827999"/>
            <a:ext cx="10800000" cy="51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3875" y="3095625"/>
            <a:ext cx="1355090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84090" y="5212220"/>
            <a:ext cx="504761" cy="44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16"/>
          <a:stretch>
            <a:fillRect/>
          </a:stretch>
        </p:blipFill>
        <p:spPr>
          <a:xfrm>
            <a:off x="10200640" y="5085080"/>
            <a:ext cx="1870075" cy="136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00952" y="3248375"/>
            <a:ext cx="333333" cy="40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34535" y="4239260"/>
            <a:ext cx="124269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16"/>
          <a:stretch>
            <a:fillRect/>
          </a:stretch>
        </p:blipFill>
        <p:spPr>
          <a:xfrm>
            <a:off x="5808345" y="4941570"/>
            <a:ext cx="2392045" cy="175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53333" y="3184174"/>
            <a:ext cx="1780951" cy="46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4204865"/>
            <a:ext cx="3380952" cy="524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16"/>
          <a:stretch>
            <a:fillRect/>
          </a:stretch>
        </p:blipFill>
        <p:spPr>
          <a:xfrm>
            <a:off x="4946015" y="4968240"/>
            <a:ext cx="2348865" cy="172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344660" cy="628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7230" y="2602865"/>
            <a:ext cx="66230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67680" y="926465"/>
            <a:ext cx="1468755" cy="109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58095" y="3675618"/>
            <a:ext cx="476190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24150" y="4531995"/>
            <a:ext cx="3634105" cy="67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4293235"/>
            <a:ext cx="3587750" cy="22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1631950" y="4077335"/>
            <a:ext cx="2814320" cy="233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24"/>
          <a:stretch>
            <a:fillRect/>
          </a:stretch>
        </p:blipFill>
        <p:spPr>
          <a:xfrm>
            <a:off x="5232400" y="3933190"/>
            <a:ext cx="5541645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1030"/>
            <a:ext cx="10471150" cy="415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4927600" y="4796790"/>
            <a:ext cx="2336165" cy="193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0000" y="1275618"/>
            <a:ext cx="1200000" cy="5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3532760"/>
            <a:ext cx="1142857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4728210" y="4364990"/>
            <a:ext cx="2607945" cy="215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24"/>
          <a:stretch>
            <a:fillRect/>
          </a:stretch>
        </p:blipFill>
        <p:spPr>
          <a:xfrm>
            <a:off x="3288030" y="4149090"/>
            <a:ext cx="5400675" cy="246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53333" y="1085311"/>
            <a:ext cx="1104761" cy="495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72380" y="2209859"/>
            <a:ext cx="1057142" cy="466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324878"/>
            <a:ext cx="638095" cy="4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24"/>
          <a:stretch>
            <a:fillRect/>
          </a:stretch>
        </p:blipFill>
        <p:spPr>
          <a:xfrm>
            <a:off x="4439920" y="4077335"/>
            <a:ext cx="5541645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900389"/>
            <a:ext cx="10800000" cy="45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7574" y="3521094"/>
            <a:ext cx="523809" cy="371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5"/>
          <a:stretch>
            <a:fillRect/>
          </a:stretch>
        </p:blipFill>
        <p:spPr>
          <a:xfrm>
            <a:off x="10704830" y="2204720"/>
            <a:ext cx="1346835" cy="311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4155" y="2118995"/>
            <a:ext cx="128968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5"/>
          <a:stretch>
            <a:fillRect/>
          </a:stretch>
        </p:blipFill>
        <p:spPr>
          <a:xfrm>
            <a:off x="10272395" y="2118995"/>
            <a:ext cx="1346835" cy="311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828040"/>
            <a:ext cx="10278745" cy="89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40" y="1844675"/>
            <a:ext cx="10278745" cy="406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7" r="10730"/>
          <a:stretch>
            <a:fillRect/>
          </a:stretch>
        </p:blipFill>
        <p:spPr>
          <a:xfrm>
            <a:off x="10200640" y="3284855"/>
            <a:ext cx="1581785" cy="262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" t="40217" r="50375" b="-532"/>
          <a:stretch>
            <a:fillRect/>
          </a:stretch>
        </p:blipFill>
        <p:spPr>
          <a:xfrm>
            <a:off x="9909810" y="1268730"/>
            <a:ext cx="2005965" cy="158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619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5192" y="5184544"/>
            <a:ext cx="476679" cy="331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7" r="10730"/>
          <a:stretch>
            <a:fillRect/>
          </a:stretch>
        </p:blipFill>
        <p:spPr>
          <a:xfrm>
            <a:off x="9264650" y="3284855"/>
            <a:ext cx="1944370" cy="322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" t="40217" r="50375" b="-532"/>
          <a:stretch>
            <a:fillRect/>
          </a:stretch>
        </p:blipFill>
        <p:spPr>
          <a:xfrm>
            <a:off x="8904605" y="1052195"/>
            <a:ext cx="2465070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28040"/>
            <a:ext cx="9940925" cy="405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37"/>
          <a:stretch>
            <a:fillRect/>
          </a:stretch>
        </p:blipFill>
        <p:spPr>
          <a:xfrm>
            <a:off x="4799965" y="4740275"/>
            <a:ext cx="3024505" cy="211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6190" y="4366804"/>
            <a:ext cx="504761" cy="44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00" y="4221480"/>
            <a:ext cx="3587750" cy="22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58095" y="2229890"/>
            <a:ext cx="1714285" cy="50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26" b="82389"/>
          <a:stretch>
            <a:fillRect/>
          </a:stretch>
        </p:blipFill>
        <p:spPr>
          <a:xfrm>
            <a:off x="1487805" y="3213100"/>
            <a:ext cx="3528785" cy="792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95" r="12881"/>
          <a:stretch>
            <a:fillRect/>
          </a:stretch>
        </p:blipFill>
        <p:spPr>
          <a:xfrm>
            <a:off x="3359785" y="4149090"/>
            <a:ext cx="5962650" cy="211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2380" y="3456570"/>
            <a:ext cx="561904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45330" y="4551680"/>
            <a:ext cx="272288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619" y="4542284"/>
            <a:ext cx="1704761" cy="5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13"/>
          <a:stretch>
            <a:fillRect/>
          </a:stretch>
        </p:blipFill>
        <p:spPr>
          <a:xfrm>
            <a:off x="8688705" y="4077335"/>
            <a:ext cx="2952115" cy="245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t="20956" r="18886" b="4830"/>
          <a:stretch>
            <a:fillRect/>
          </a:stretch>
        </p:blipFill>
        <p:spPr>
          <a:xfrm>
            <a:off x="5232400" y="4077335"/>
            <a:ext cx="1860550" cy="251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0405" y="986790"/>
            <a:ext cx="173228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74915" y="3326765"/>
            <a:ext cx="267652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471410"/>
            <a:ext cx="647619" cy="43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t="20956" r="18886" b="4830"/>
          <a:stretch>
            <a:fillRect/>
          </a:stretch>
        </p:blipFill>
        <p:spPr>
          <a:xfrm>
            <a:off x="5448300" y="4149090"/>
            <a:ext cx="1860550" cy="251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64"/>
          <a:stretch>
            <a:fillRect/>
          </a:stretch>
        </p:blipFill>
        <p:spPr>
          <a:xfrm>
            <a:off x="2207895" y="3933190"/>
            <a:ext cx="3492500" cy="275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96"/>
          <a:stretch>
            <a:fillRect/>
          </a:stretch>
        </p:blipFill>
        <p:spPr>
          <a:xfrm>
            <a:off x="6600190" y="3785870"/>
            <a:ext cx="4440010" cy="290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962265" y="1109345"/>
            <a:ext cx="2272030" cy="714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00820" y="3364230"/>
            <a:ext cx="1785620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05714" y="4608951"/>
            <a:ext cx="5657142" cy="5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92"/>
          <a:stretch>
            <a:fillRect/>
          </a:stretch>
        </p:blipFill>
        <p:spPr>
          <a:xfrm>
            <a:off x="8760460" y="4221480"/>
            <a:ext cx="1162050" cy="246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061169"/>
            <a:ext cx="10800000" cy="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45184" y="2243083"/>
            <a:ext cx="504761" cy="40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4" r="50664"/>
          <a:stretch>
            <a:fillRect/>
          </a:stretch>
        </p:blipFill>
        <p:spPr>
          <a:xfrm>
            <a:off x="5232400" y="2997200"/>
            <a:ext cx="1620520" cy="275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9399"/>
            <a:ext cx="10800000" cy="44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738745" y="1884045"/>
            <a:ext cx="1219200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11005" y="3067050"/>
            <a:ext cx="116141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96"/>
          <a:stretch>
            <a:fillRect/>
          </a:stretch>
        </p:blipFill>
        <p:spPr>
          <a:xfrm>
            <a:off x="4872355" y="4797425"/>
            <a:ext cx="3042285" cy="198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615" y="2141855"/>
            <a:ext cx="1111885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96"/>
          <a:stretch>
            <a:fillRect/>
          </a:stretch>
        </p:blipFill>
        <p:spPr>
          <a:xfrm>
            <a:off x="4368165" y="4221480"/>
            <a:ext cx="3298825" cy="215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6190" y="4448941"/>
            <a:ext cx="533333" cy="495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43880" y="5302250"/>
            <a:ext cx="1958340" cy="73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9" r="64453" b="5771"/>
          <a:stretch>
            <a:fillRect/>
          </a:stretch>
        </p:blipFill>
        <p:spPr>
          <a:xfrm>
            <a:off x="8688705" y="5157470"/>
            <a:ext cx="2376170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3275618"/>
            <a:ext cx="923809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133636"/>
            <a:ext cx="514285" cy="42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6865" y="3220085"/>
            <a:ext cx="183451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58330" y="3383915"/>
            <a:ext cx="403034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765" y="4481195"/>
            <a:ext cx="249745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7" r="20885"/>
          <a:stretch>
            <a:fillRect/>
          </a:stretch>
        </p:blipFill>
        <p:spPr>
          <a:xfrm>
            <a:off x="5304155" y="4221480"/>
            <a:ext cx="2357755" cy="257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58095" y="2399427"/>
            <a:ext cx="276190" cy="2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7" r="20885"/>
          <a:stretch>
            <a:fillRect/>
          </a:stretch>
        </p:blipFill>
        <p:spPr>
          <a:xfrm>
            <a:off x="5015865" y="4077335"/>
            <a:ext cx="2357755" cy="257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284814"/>
            <a:ext cx="10800000" cy="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3809" y="1133081"/>
            <a:ext cx="1161904" cy="52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8571" y="4536660"/>
            <a:ext cx="561904" cy="371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42" r="76222"/>
          <a:stretch>
            <a:fillRect/>
          </a:stretch>
        </p:blipFill>
        <p:spPr>
          <a:xfrm>
            <a:off x="6312535" y="5085080"/>
            <a:ext cx="1779270" cy="171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941560" cy="615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9523" y="4585863"/>
            <a:ext cx="1152380" cy="400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19" y="2230924"/>
            <a:ext cx="609523" cy="410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0" r="22084"/>
          <a:stretch>
            <a:fillRect/>
          </a:stretch>
        </p:blipFill>
        <p:spPr>
          <a:xfrm>
            <a:off x="1415415" y="4025265"/>
            <a:ext cx="3318773" cy="2463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33"/>
          <a:stretch>
            <a:fillRect/>
          </a:stretch>
        </p:blipFill>
        <p:spPr>
          <a:xfrm>
            <a:off x="5304155" y="3933190"/>
            <a:ext cx="5786755" cy="276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91605" y="948690"/>
            <a:ext cx="2205355" cy="72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67830" y="3374390"/>
            <a:ext cx="130492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3809" y="1275994"/>
            <a:ext cx="1114285" cy="438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3458779"/>
            <a:ext cx="1200000" cy="41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042410"/>
            <a:ext cx="8169910" cy="270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27999"/>
            <a:ext cx="10800000" cy="50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074660" y="2115185"/>
            <a:ext cx="244729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1120" y="3116580"/>
            <a:ext cx="131635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59960" y="3106746"/>
            <a:ext cx="1771428" cy="51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12341" y="4174612"/>
            <a:ext cx="495238" cy="390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40785" y="5109210"/>
            <a:ext cx="581342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43"/>
          <a:stretch>
            <a:fillRect/>
          </a:stretch>
        </p:blipFill>
        <p:spPr>
          <a:xfrm>
            <a:off x="10416540" y="4509135"/>
            <a:ext cx="1421130" cy="222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4013200"/>
            <a:ext cx="561904" cy="505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5005000"/>
            <a:ext cx="4466666" cy="53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5" r="50645"/>
          <a:stretch>
            <a:fillRect/>
          </a:stretch>
        </p:blipFill>
        <p:spPr>
          <a:xfrm>
            <a:off x="7608570" y="4715510"/>
            <a:ext cx="1768475" cy="214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2024-08-12T05:03:57Z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