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5" r:id="rId5"/>
    <p:sldId id="384" r:id="rId6"/>
    <p:sldId id="383" r:id="rId7"/>
    <p:sldId id="382" r:id="rId8"/>
    <p:sldId id="381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3014345"/>
            <a:ext cx="62865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590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5033" y="2171815"/>
            <a:ext cx="385220" cy="36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07335" y="2925445"/>
            <a:ext cx="1140460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76932" y="3103528"/>
            <a:ext cx="1048157" cy="430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02040" y="4858385"/>
            <a:ext cx="2151380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32535" y="5815965"/>
            <a:ext cx="6322695" cy="6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9523" y="2163222"/>
            <a:ext cx="1095238" cy="47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29523" y="3193252"/>
            <a:ext cx="1019047" cy="43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0" y="1485265"/>
            <a:ext cx="10290810" cy="538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6000" y="4473575"/>
            <a:ext cx="1057275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48750" y="5445125"/>
            <a:ext cx="176784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83693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043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06156" y="1918512"/>
            <a:ext cx="976980" cy="441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24040" y="3462020"/>
            <a:ext cx="1341755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608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4540"/>
            <a:ext cx="9425305" cy="609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00415" y="1518285"/>
            <a:ext cx="697230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0000" y="971104"/>
            <a:ext cx="1057141" cy="49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96190" y="2812401"/>
            <a:ext cx="1114285" cy="48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58095" y="4644158"/>
            <a:ext cx="1000000" cy="44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1556385"/>
            <a:ext cx="10020935" cy="5264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09480" y="2564765"/>
            <a:ext cx="775970" cy="77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83693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72380" y="1219119"/>
            <a:ext cx="342858" cy="381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4296382"/>
            <a:ext cx="361905" cy="39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912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150"/>
            <a:ext cx="9135745" cy="606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191332"/>
            <a:ext cx="371427" cy="381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687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4886" y="2162059"/>
            <a:ext cx="363474" cy="373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545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0023" y="2169256"/>
            <a:ext cx="325756" cy="372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206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48571" y="2068266"/>
            <a:ext cx="1095238" cy="477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891114"/>
            <a:ext cx="10800000" cy="386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561329" y="5092246"/>
            <a:ext cx="1047619" cy="457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2438278"/>
            <a:ext cx="361905" cy="390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121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2491" y="3136264"/>
            <a:ext cx="324450" cy="370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2024-08-12T17:12:42Z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