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3" r:id="rId8"/>
    <p:sldId id="382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042920"/>
            <a:ext cx="76390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009766"/>
            <a:ext cx="333333" cy="381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4097439"/>
            <a:ext cx="419047" cy="38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3934407"/>
            <a:ext cx="1114285" cy="4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62857" y="4858707"/>
            <a:ext cx="1076190" cy="44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489"/>
            <a:ext cx="10800000" cy="472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4530700"/>
            <a:ext cx="1057142" cy="429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4761" y="951997"/>
            <a:ext cx="533333" cy="467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1839063"/>
            <a:ext cx="561904" cy="40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81904" y="2678438"/>
            <a:ext cx="523809" cy="438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36889"/>
            <a:ext cx="2171428" cy="48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57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6034" y="5198965"/>
            <a:ext cx="1052114" cy="41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4955" y="6030650"/>
            <a:ext cx="1015198" cy="46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6135" y="2656205"/>
            <a:ext cx="347345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7955" y="3499485"/>
            <a:ext cx="755904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62680" y="5345430"/>
            <a:ext cx="295973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97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1466" y="3031739"/>
            <a:ext cx="336683" cy="345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752386"/>
            <a:ext cx="352380" cy="38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0" y="1692234"/>
            <a:ext cx="10800000" cy="459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981" y="3854766"/>
            <a:ext cx="428571" cy="381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981075"/>
            <a:ext cx="8319135" cy="66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4516880"/>
            <a:ext cx="1076190" cy="448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3333" y="2774208"/>
            <a:ext cx="1057141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43809" y="4472371"/>
            <a:ext cx="1057142" cy="47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58405" y="914400"/>
            <a:ext cx="106680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20000" y="2755885"/>
            <a:ext cx="1047619" cy="429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4454716"/>
            <a:ext cx="1057142" cy="44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6070" y="2362835"/>
            <a:ext cx="110490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00952" y="3221229"/>
            <a:ext cx="1076190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59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6835" y="1832968"/>
            <a:ext cx="416799" cy="374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5589" y="1858518"/>
            <a:ext cx="501860" cy="357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80126" y="4158025"/>
            <a:ext cx="374268" cy="374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982334"/>
            <a:ext cx="371428" cy="37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1904" y="2057325"/>
            <a:ext cx="1095238" cy="428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3925139"/>
            <a:ext cx="400000" cy="352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989"/>
            <a:ext cx="10800000" cy="542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76970" y="2626995"/>
            <a:ext cx="193611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0613" y="4627704"/>
            <a:ext cx="533333" cy="3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13"/>
          <a:stretch>
            <a:fillRect/>
          </a:stretch>
        </p:blipFill>
        <p:spPr>
          <a:xfrm>
            <a:off x="5786755" y="5229225"/>
            <a:ext cx="3201670" cy="146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04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8780" y="4469302"/>
            <a:ext cx="305569" cy="34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2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7024"/>
            <a:ext cx="10800000" cy="173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3818255"/>
            <a:ext cx="2190115" cy="25577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114203"/>
            <a:ext cx="333334" cy="38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4809895"/>
            <a:ext cx="1066666" cy="47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2380" y="4819421"/>
            <a:ext cx="1047619" cy="47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