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2" r:id="rId3"/>
    <p:sldId id="363" r:id="rId4"/>
    <p:sldId id="415" r:id="rId5"/>
    <p:sldId id="389" r:id="rId6"/>
    <p:sldId id="388" r:id="rId7"/>
    <p:sldId id="387" r:id="rId8"/>
    <p:sldId id="386" r:id="rId9"/>
    <p:sldId id="384" r:id="rId10"/>
    <p:sldId id="383" r:id="rId11"/>
    <p:sldId id="382" r:id="rId12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1" r:id="rId22"/>
    <p:sldId id="370" r:id="rId23"/>
    <p:sldId id="369" r:id="rId24"/>
    <p:sldId id="368" r:id="rId25"/>
    <p:sldId id="367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2286000"/>
            <a:ext cx="9877425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3895"/>
            <a:ext cx="10260965" cy="423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14720" y="758190"/>
            <a:ext cx="200787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97365" y="3312795"/>
            <a:ext cx="61214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725035"/>
            <a:ext cx="7372350" cy="214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113884"/>
            <a:ext cx="361905" cy="390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38894"/>
            <a:ext cx="10800000" cy="391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956310"/>
            <a:ext cx="8538845" cy="6826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094701"/>
            <a:ext cx="361905" cy="39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2924377"/>
            <a:ext cx="371428" cy="381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58095" y="2038425"/>
            <a:ext cx="314285" cy="38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58095" y="2924800"/>
            <a:ext cx="847619" cy="38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39047" y="3820706"/>
            <a:ext cx="304761" cy="38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860800"/>
            <a:ext cx="9023985" cy="161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0952" y="980755"/>
            <a:ext cx="1000000" cy="43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58095" y="2794743"/>
            <a:ext cx="1114285" cy="400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24761" y="3682643"/>
            <a:ext cx="857142" cy="391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3277412"/>
            <a:ext cx="371428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42"/>
          <a:stretch>
            <a:fillRect/>
          </a:stretch>
        </p:blipFill>
        <p:spPr>
          <a:xfrm>
            <a:off x="623570" y="1557020"/>
            <a:ext cx="10848975" cy="4472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7935" y="3500755"/>
            <a:ext cx="693420" cy="82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836930"/>
            <a:ext cx="7540942" cy="60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10434320" cy="429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0" y="4364990"/>
            <a:ext cx="1850390" cy="21577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47115"/>
            <a:ext cx="5790565" cy="124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649220"/>
            <a:ext cx="5901055" cy="154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288790"/>
            <a:ext cx="5681980" cy="210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009015"/>
            <a:ext cx="706183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7075" y="1864360"/>
            <a:ext cx="7160895" cy="187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436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44269" y="2996233"/>
            <a:ext cx="309323" cy="34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3717290"/>
            <a:ext cx="3248025" cy="243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5" y="705444"/>
            <a:ext cx="101068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87284" y="2631717"/>
            <a:ext cx="338677" cy="36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20"/>
          <a:stretch>
            <a:fillRect/>
          </a:stretch>
        </p:blipFill>
        <p:spPr>
          <a:xfrm>
            <a:off x="8688070" y="3068955"/>
            <a:ext cx="2068830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" t="60827"/>
          <a:stretch>
            <a:fillRect/>
          </a:stretch>
        </p:blipFill>
        <p:spPr>
          <a:xfrm>
            <a:off x="839560" y="981116"/>
            <a:ext cx="10369460" cy="2927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2409165"/>
            <a:ext cx="371427" cy="38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23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4209" y="1997914"/>
            <a:ext cx="414380" cy="368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18305" y="3675380"/>
            <a:ext cx="2225675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82205" y="5704205"/>
            <a:ext cx="110109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53014"/>
            <a:ext cx="10800000" cy="263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96105" y="1922145"/>
            <a:ext cx="116586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5940" y="3669030"/>
            <a:ext cx="7611110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869180"/>
            <a:ext cx="471678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DkwMDZkNjI5MWMxMWFmNGUwYTNhYTU2OGY1NTU5YTc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2024-08-12T10:43:44Z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