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91" r:id="rId5"/>
    <p:sldId id="390" r:id="rId6"/>
    <p:sldId id="388" r:id="rId7"/>
    <p:sldId id="385" r:id="rId8"/>
    <p:sldId id="383" r:id="rId9"/>
    <p:sldId id="381" r:id="rId10"/>
    <p:sldId id="380" r:id="rId11"/>
    <p:sldId id="378" r:id="rId12"/>
    <p:sldId id="376" r:id="rId13"/>
    <p:sldId id="374" r:id="rId14"/>
    <p:sldId id="373" r:id="rId15"/>
    <p:sldId id="372" r:id="rId16"/>
    <p:sldId id="370" r:id="rId17"/>
    <p:sldId id="367" r:id="rId18"/>
    <p:sldId id="364" r:id="rId19"/>
  </p:sldIdLst>
  <p:sldSz cx="12192000" cy="685800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8.png"/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png"/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8.png"/><Relationship Id="rId3" Type="http://schemas.openxmlformats.org/officeDocument/2006/relationships/image" Target="../media/image5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1.png"/><Relationship Id="rId3" Type="http://schemas.openxmlformats.org/officeDocument/2006/relationships/image" Target="../media/image5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4.png"/><Relationship Id="rId3" Type="http://schemas.openxmlformats.org/officeDocument/2006/relationships/image" Target="../media/image5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png"/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9595" y="3086100"/>
            <a:ext cx="5972175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9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80" r="29551" b="13802"/>
          <a:stretch>
            <a:fillRect/>
          </a:stretch>
        </p:blipFill>
        <p:spPr>
          <a:xfrm>
            <a:off x="4728210" y="3932555"/>
            <a:ext cx="2857500" cy="2765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1" r="72659" b="77574"/>
          <a:stretch>
            <a:fillRect/>
          </a:stretch>
        </p:blipFill>
        <p:spPr>
          <a:xfrm>
            <a:off x="1343660" y="4940935"/>
            <a:ext cx="2952750" cy="725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99515" y="4955540"/>
            <a:ext cx="3096895" cy="675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5845" y="4128135"/>
            <a:ext cx="2703830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435" y="980440"/>
            <a:ext cx="9518015" cy="5506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80" r="22220"/>
          <a:stretch>
            <a:fillRect/>
          </a:stretch>
        </p:blipFill>
        <p:spPr>
          <a:xfrm>
            <a:off x="9480550" y="4436745"/>
            <a:ext cx="2611755" cy="2211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1" r="72659" b="77574"/>
          <a:stretch>
            <a:fillRect/>
          </a:stretch>
        </p:blipFill>
        <p:spPr>
          <a:xfrm>
            <a:off x="6240145" y="5589270"/>
            <a:ext cx="2588069" cy="635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731510" y="5661025"/>
            <a:ext cx="3096895" cy="675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2940" y="4652645"/>
            <a:ext cx="2471420" cy="1624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4983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01468" y="3324227"/>
            <a:ext cx="2716535" cy="400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6500" y="3212465"/>
            <a:ext cx="3406140" cy="3347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36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58095" y="3393498"/>
            <a:ext cx="2790476" cy="400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6500" y="3177540"/>
            <a:ext cx="3729355" cy="2913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62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68" r="18662"/>
          <a:stretch>
            <a:fillRect/>
          </a:stretch>
        </p:blipFill>
        <p:spPr>
          <a:xfrm>
            <a:off x="4368165" y="3789045"/>
            <a:ext cx="5256440" cy="3006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1" r="72659" b="77574"/>
          <a:stretch>
            <a:fillRect/>
          </a:stretch>
        </p:blipFill>
        <p:spPr>
          <a:xfrm>
            <a:off x="1559560" y="3860800"/>
            <a:ext cx="2952750" cy="725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416050" y="3860800"/>
            <a:ext cx="3096895" cy="675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2455" y="4166235"/>
            <a:ext cx="5093970" cy="2528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5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18"/>
          <a:stretch>
            <a:fillRect/>
          </a:stretch>
        </p:blipFill>
        <p:spPr>
          <a:xfrm>
            <a:off x="4944110" y="2786380"/>
            <a:ext cx="5175250" cy="3463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1" r="72659" b="77574"/>
          <a:stretch>
            <a:fillRect/>
          </a:stretch>
        </p:blipFill>
        <p:spPr>
          <a:xfrm>
            <a:off x="1559560" y="3066415"/>
            <a:ext cx="2952750" cy="725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487805" y="3140710"/>
            <a:ext cx="3096895" cy="675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6500" y="3066415"/>
            <a:ext cx="4935220" cy="2913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3"/>
          <a:stretch>
            <a:fillRect/>
          </a:stretch>
        </p:blipFill>
        <p:spPr>
          <a:xfrm>
            <a:off x="5664200" y="4149090"/>
            <a:ext cx="4688840" cy="2273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1" r="72659" b="77574"/>
          <a:stretch>
            <a:fillRect/>
          </a:stretch>
        </p:blipFill>
        <p:spPr>
          <a:xfrm>
            <a:off x="1631950" y="5300980"/>
            <a:ext cx="2952750" cy="725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487805" y="5372735"/>
            <a:ext cx="3096895" cy="675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6890" y="4492625"/>
            <a:ext cx="4756150" cy="153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9440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415882" y="3902897"/>
            <a:ext cx="2427303" cy="356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3806190"/>
            <a:ext cx="4112260" cy="2720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92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1" r="72659" b="77574"/>
          <a:stretch>
            <a:fillRect/>
          </a:stretch>
        </p:blipFill>
        <p:spPr>
          <a:xfrm>
            <a:off x="1343660" y="4719955"/>
            <a:ext cx="2952750" cy="725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98" r="43168"/>
          <a:stretch>
            <a:fillRect/>
          </a:stretch>
        </p:blipFill>
        <p:spPr>
          <a:xfrm>
            <a:off x="5520055" y="3932555"/>
            <a:ext cx="1816100" cy="2771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99515" y="4719955"/>
            <a:ext cx="2926715" cy="647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2445" y="3932555"/>
            <a:ext cx="1704340" cy="268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42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72380" y="3134613"/>
            <a:ext cx="2780952" cy="400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355" y="2998470"/>
            <a:ext cx="4010025" cy="2496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744"/>
            <a:ext cx="10800000" cy="4776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09" r="31991"/>
          <a:stretch>
            <a:fillRect/>
          </a:stretch>
        </p:blipFill>
        <p:spPr>
          <a:xfrm>
            <a:off x="4799965" y="4580890"/>
            <a:ext cx="2762885" cy="2165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1" r="72659" b="77574"/>
          <a:stretch>
            <a:fillRect/>
          </a:stretch>
        </p:blipFill>
        <p:spPr>
          <a:xfrm>
            <a:off x="1343660" y="5372735"/>
            <a:ext cx="2952750" cy="725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343660" y="5469255"/>
            <a:ext cx="2780665" cy="545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9965" y="4813935"/>
            <a:ext cx="2722880" cy="1932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744"/>
            <a:ext cx="10800000" cy="4720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80"/>
          <a:stretch>
            <a:fillRect/>
          </a:stretch>
        </p:blipFill>
        <p:spPr>
          <a:xfrm>
            <a:off x="4872355" y="4509135"/>
            <a:ext cx="4089400" cy="2124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1" r="72659" b="77574"/>
          <a:stretch>
            <a:fillRect/>
          </a:stretch>
        </p:blipFill>
        <p:spPr>
          <a:xfrm>
            <a:off x="1343660" y="5372735"/>
            <a:ext cx="2952750" cy="725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343660" y="5469255"/>
            <a:ext cx="2780665" cy="545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2355" y="4635500"/>
            <a:ext cx="4109085" cy="1988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45" r="32221"/>
          <a:stretch>
            <a:fillRect/>
          </a:stretch>
        </p:blipFill>
        <p:spPr>
          <a:xfrm>
            <a:off x="6456045" y="3860800"/>
            <a:ext cx="2800350" cy="2764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1" r="72659" b="77574"/>
          <a:stretch>
            <a:fillRect/>
          </a:stretch>
        </p:blipFill>
        <p:spPr>
          <a:xfrm>
            <a:off x="1343660" y="4796790"/>
            <a:ext cx="2952750" cy="725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343660" y="4940935"/>
            <a:ext cx="2780665" cy="545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2580" y="4030980"/>
            <a:ext cx="2409190" cy="248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1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80" r="32221"/>
          <a:stretch>
            <a:fillRect/>
          </a:stretch>
        </p:blipFill>
        <p:spPr>
          <a:xfrm>
            <a:off x="5304155" y="3789045"/>
            <a:ext cx="2746375" cy="2863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1" r="72659" b="77574"/>
          <a:stretch>
            <a:fillRect/>
          </a:stretch>
        </p:blipFill>
        <p:spPr>
          <a:xfrm>
            <a:off x="1343660" y="4796790"/>
            <a:ext cx="2952750" cy="725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343660" y="4976495"/>
            <a:ext cx="2780665" cy="545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1625" y="3938270"/>
            <a:ext cx="2626360" cy="260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3288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29324" y="3055334"/>
            <a:ext cx="2618109" cy="384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0415" y="2934970"/>
            <a:ext cx="3864610" cy="3604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7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44" r="24883"/>
          <a:stretch>
            <a:fillRect/>
          </a:stretch>
        </p:blipFill>
        <p:spPr>
          <a:xfrm>
            <a:off x="5088255" y="3789045"/>
            <a:ext cx="3393440" cy="2973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1" r="72659" b="77574"/>
          <a:stretch>
            <a:fillRect/>
          </a:stretch>
        </p:blipFill>
        <p:spPr>
          <a:xfrm>
            <a:off x="1343660" y="4796790"/>
            <a:ext cx="2952750" cy="725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343660" y="4869180"/>
            <a:ext cx="2929890" cy="653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8255" y="3907790"/>
            <a:ext cx="3341370" cy="285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2024-08-12T16:31:33Z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