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143250"/>
            <a:ext cx="52863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E9A9D-9602-E761-3FFB-2B9195F7D5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8F76F3-8F50-76D4-A50C-101CDEE8C60F}"/>
              </a:ext>
            </a:extLst>
          </p:cNvPr>
          <p:cNvSpPr/>
          <p:nvPr/>
        </p:nvSpPr>
        <p:spPr bwMode="auto">
          <a:xfrm>
            <a:off x="1843809" y="2067639"/>
            <a:ext cx="9438095" cy="495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F69D9E-211A-164B-2410-473721F07F5A}"/>
              </a:ext>
            </a:extLst>
          </p:cNvPr>
          <p:cNvSpPr/>
          <p:nvPr/>
        </p:nvSpPr>
        <p:spPr bwMode="auto">
          <a:xfrm>
            <a:off x="1291428" y="2963206"/>
            <a:ext cx="1923809" cy="409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C267D3-C3AE-F718-B85A-143A8AA7AFB8}"/>
              </a:ext>
            </a:extLst>
          </p:cNvPr>
          <p:cNvSpPr/>
          <p:nvPr/>
        </p:nvSpPr>
        <p:spPr bwMode="auto">
          <a:xfrm>
            <a:off x="1843809" y="4725144"/>
            <a:ext cx="943809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6E81BAA-EEC6-2DD2-ADBD-2CCA6AA0FEB5}"/>
              </a:ext>
            </a:extLst>
          </p:cNvPr>
          <p:cNvSpPr/>
          <p:nvPr/>
        </p:nvSpPr>
        <p:spPr bwMode="auto">
          <a:xfrm>
            <a:off x="1291428" y="5649906"/>
            <a:ext cx="5164612" cy="504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0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1C710-953B-F8A9-2FB3-F03C72039F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1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498891-7E68-8DF7-E9A8-0A0F9AEBAEF0}"/>
              </a:ext>
            </a:extLst>
          </p:cNvPr>
          <p:cNvSpPr/>
          <p:nvPr/>
        </p:nvSpPr>
        <p:spPr bwMode="auto">
          <a:xfrm>
            <a:off x="1922201" y="2842243"/>
            <a:ext cx="8494389" cy="45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1002A2B-CEE5-D9F2-2DC8-DC5300DC14A3}"/>
              </a:ext>
            </a:extLst>
          </p:cNvPr>
          <p:cNvSpPr/>
          <p:nvPr/>
        </p:nvSpPr>
        <p:spPr bwMode="auto">
          <a:xfrm>
            <a:off x="720001" y="3544681"/>
            <a:ext cx="9696590" cy="579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D86F71C-9DF8-1F50-FE99-EAFA2D4BBF97}"/>
              </a:ext>
            </a:extLst>
          </p:cNvPr>
          <p:cNvSpPr/>
          <p:nvPr/>
        </p:nvSpPr>
        <p:spPr bwMode="auto">
          <a:xfrm>
            <a:off x="719998" y="4484196"/>
            <a:ext cx="9661491" cy="456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E8C2311-459C-E71F-39D4-C7FE43176C3B}"/>
              </a:ext>
            </a:extLst>
          </p:cNvPr>
          <p:cNvSpPr/>
          <p:nvPr/>
        </p:nvSpPr>
        <p:spPr bwMode="auto">
          <a:xfrm>
            <a:off x="719998" y="5318341"/>
            <a:ext cx="9661491" cy="46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47C99895-F6BE-ABCB-0386-4816977ECB54}"/>
              </a:ext>
            </a:extLst>
          </p:cNvPr>
          <p:cNvSpPr/>
          <p:nvPr/>
        </p:nvSpPr>
        <p:spPr bwMode="auto">
          <a:xfrm>
            <a:off x="719998" y="6143707"/>
            <a:ext cx="9670267" cy="45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57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27" grpId="0" animBg="1"/>
      <p:bldP spid="31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CB9F5-3785-63FA-CA09-B08624D87E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0A6160-BBD4-45BC-031E-E63434686534}"/>
              </a:ext>
            </a:extLst>
          </p:cNvPr>
          <p:cNvSpPr/>
          <p:nvPr/>
        </p:nvSpPr>
        <p:spPr bwMode="auto">
          <a:xfrm>
            <a:off x="681904" y="1196752"/>
            <a:ext cx="10533334" cy="53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A98CEF3-E60E-961E-F4DD-6DEA189CB948}"/>
              </a:ext>
            </a:extLst>
          </p:cNvPr>
          <p:cNvSpPr/>
          <p:nvPr/>
        </p:nvSpPr>
        <p:spPr bwMode="auto">
          <a:xfrm>
            <a:off x="681904" y="2126147"/>
            <a:ext cx="10561903" cy="505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0C8E2CD-4584-5A68-37C4-B6294185777E}"/>
              </a:ext>
            </a:extLst>
          </p:cNvPr>
          <p:cNvSpPr/>
          <p:nvPr/>
        </p:nvSpPr>
        <p:spPr bwMode="auto">
          <a:xfrm>
            <a:off x="720000" y="2889219"/>
            <a:ext cx="10495238" cy="639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6E9CE5C-2FC3-F94A-7562-F59126B49FD2}"/>
              </a:ext>
            </a:extLst>
          </p:cNvPr>
          <p:cNvSpPr/>
          <p:nvPr/>
        </p:nvSpPr>
        <p:spPr bwMode="auto">
          <a:xfrm>
            <a:off x="681904" y="3785830"/>
            <a:ext cx="10561903" cy="629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8D76953-9620-3811-E3F4-4830197BFB7D}"/>
              </a:ext>
            </a:extLst>
          </p:cNvPr>
          <p:cNvSpPr/>
          <p:nvPr/>
        </p:nvSpPr>
        <p:spPr bwMode="auto">
          <a:xfrm>
            <a:off x="681904" y="4682441"/>
            <a:ext cx="10670680" cy="63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C21AA210-D699-4D3A-D2C7-EA4B2CE49D64}"/>
              </a:ext>
            </a:extLst>
          </p:cNvPr>
          <p:cNvSpPr/>
          <p:nvPr/>
        </p:nvSpPr>
        <p:spPr bwMode="auto">
          <a:xfrm>
            <a:off x="720000" y="5661248"/>
            <a:ext cx="7619047" cy="54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1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3" grpId="0" animBg="1"/>
      <p:bldP spid="27" grpId="0" animBg="1"/>
      <p:bldP spid="41" grpId="0" animBg="1"/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F61F0-686F-0EBB-64B0-5136F2E5D7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9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3DD2C4-D65C-47D2-76FF-1BE5803745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725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2EE77-4843-B49E-53AD-7510AF8A2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9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219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C49C9A-5D36-57CE-BEA0-AD5339E862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36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E63F9-381A-5DE3-9749-5BC476FDC6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7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140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B86DB-B023-FAC0-DBEA-6D17FA3CE8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5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EB6A931-0A5F-D817-DE53-E154366FCA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58"/>
          <a:stretch/>
        </p:blipFill>
        <p:spPr>
          <a:xfrm>
            <a:off x="690399" y="2916215"/>
            <a:ext cx="10800000" cy="267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FCEC1D-9AC3-7CCD-DF36-1063FA795DFA}"/>
              </a:ext>
            </a:extLst>
          </p:cNvPr>
          <p:cNvSpPr/>
          <p:nvPr/>
        </p:nvSpPr>
        <p:spPr bwMode="auto">
          <a:xfrm>
            <a:off x="2682023" y="3933056"/>
            <a:ext cx="518457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5E4754-A529-A319-E6CC-1AADF93E3D13}"/>
              </a:ext>
            </a:extLst>
          </p:cNvPr>
          <p:cNvSpPr/>
          <p:nvPr/>
        </p:nvSpPr>
        <p:spPr bwMode="auto">
          <a:xfrm>
            <a:off x="2852303" y="4869159"/>
            <a:ext cx="32140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67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6A931-0A5F-D817-DE53-E154366FCA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66"/>
          <a:stretch/>
        </p:blipFill>
        <p:spPr>
          <a:xfrm>
            <a:off x="720000" y="980728"/>
            <a:ext cx="10800000" cy="2694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66F293-37D5-7A81-9D63-B50E89728741}"/>
              </a:ext>
            </a:extLst>
          </p:cNvPr>
          <p:cNvSpPr/>
          <p:nvPr/>
        </p:nvSpPr>
        <p:spPr bwMode="auto">
          <a:xfrm>
            <a:off x="1843808" y="2046145"/>
            <a:ext cx="8500663" cy="504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21030F-8D4B-770F-553E-C8222BA88AEF}"/>
              </a:ext>
            </a:extLst>
          </p:cNvPr>
          <p:cNvSpPr/>
          <p:nvPr/>
        </p:nvSpPr>
        <p:spPr bwMode="auto">
          <a:xfrm>
            <a:off x="2881904" y="3046387"/>
            <a:ext cx="2205984" cy="40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02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56977-35C2-4806-A2B3-75253ADD2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9881FD-15D7-0920-A40C-7A8562527E68}"/>
              </a:ext>
            </a:extLst>
          </p:cNvPr>
          <p:cNvSpPr/>
          <p:nvPr/>
        </p:nvSpPr>
        <p:spPr bwMode="auto">
          <a:xfrm>
            <a:off x="1631504" y="3573017"/>
            <a:ext cx="646018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2AB0B02-C413-15DC-499A-EB34908E126F}"/>
              </a:ext>
            </a:extLst>
          </p:cNvPr>
          <p:cNvSpPr/>
          <p:nvPr/>
        </p:nvSpPr>
        <p:spPr bwMode="auto">
          <a:xfrm>
            <a:off x="1631505" y="5263419"/>
            <a:ext cx="8784976" cy="4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9085F72-073F-8C94-5CD2-61B03E758104}"/>
              </a:ext>
            </a:extLst>
          </p:cNvPr>
          <p:cNvSpPr/>
          <p:nvPr/>
        </p:nvSpPr>
        <p:spPr bwMode="auto">
          <a:xfrm>
            <a:off x="1199456" y="6090045"/>
            <a:ext cx="6408712" cy="46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28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2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2023-08-24T07:03:32Z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