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4"/>
  </p:notes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7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A0528-3C59-4906-8433-600659D32581}" type="datetimeFigureOut">
              <a:rPr lang="zh-CN" altLang="en-US" smtClean="0"/>
              <a:t>2023/8/24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C63E41-17B8-4E13-80D6-461B6B128F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718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63E41-17B8-4E13-80D6-461B6B128F0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750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3109912"/>
            <a:ext cx="10610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5B66E-DDCB-5651-D0B8-B5984913DC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409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5E1A52-BADC-87A4-FF7B-B667BE54F4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815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34771-CADE-CC85-12D4-05C72D658E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E2E850C-4F0F-0171-2EDF-86D45495B2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97"/>
          <a:stretch/>
        </p:blipFill>
        <p:spPr>
          <a:xfrm>
            <a:off x="720000" y="5589240"/>
            <a:ext cx="10421052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354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2E850C-4F0F-0171-2EDF-86D45495B2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3"/>
          <a:stretch/>
        </p:blipFill>
        <p:spPr>
          <a:xfrm>
            <a:off x="720000" y="918088"/>
            <a:ext cx="10421052" cy="488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420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F859C-A04C-2755-DC2E-9F5EC02D8F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088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6D463-B25E-0C9B-79B7-480DDF8F27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EA88D9-717B-F50E-7DAB-C343213F2B28}"/>
              </a:ext>
            </a:extLst>
          </p:cNvPr>
          <p:cNvSpPr/>
          <p:nvPr/>
        </p:nvSpPr>
        <p:spPr bwMode="auto">
          <a:xfrm>
            <a:off x="1330086" y="1218075"/>
            <a:ext cx="364230" cy="38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768F44-8D75-1A06-C7ED-036916E2AAA9}"/>
              </a:ext>
            </a:extLst>
          </p:cNvPr>
          <p:cNvSpPr/>
          <p:nvPr/>
        </p:nvSpPr>
        <p:spPr bwMode="auto">
          <a:xfrm>
            <a:off x="1330086" y="2858582"/>
            <a:ext cx="355125" cy="391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FD0BBB-61F4-CAEE-3A02-48B9481BD7B7}"/>
              </a:ext>
            </a:extLst>
          </p:cNvPr>
          <p:cNvSpPr/>
          <p:nvPr/>
        </p:nvSpPr>
        <p:spPr bwMode="auto">
          <a:xfrm>
            <a:off x="1348298" y="4517316"/>
            <a:ext cx="327807" cy="37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AD9F9C-5A8E-9BF5-CBD2-964E429C677E}"/>
              </a:ext>
            </a:extLst>
          </p:cNvPr>
          <p:cNvSpPr/>
          <p:nvPr/>
        </p:nvSpPr>
        <p:spPr bwMode="auto">
          <a:xfrm>
            <a:off x="1348298" y="6157822"/>
            <a:ext cx="327807" cy="382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38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BD423-CC30-9330-5A9A-9F28ABF5AD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1FF7FD-D9EA-0A2B-990C-B8B4CC6B0940}"/>
              </a:ext>
            </a:extLst>
          </p:cNvPr>
          <p:cNvSpPr/>
          <p:nvPr/>
        </p:nvSpPr>
        <p:spPr bwMode="auto">
          <a:xfrm>
            <a:off x="1291428" y="1225984"/>
            <a:ext cx="408163" cy="380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9F3BE2-A6C6-5A6B-EF6D-4DB68624004C}"/>
              </a:ext>
            </a:extLst>
          </p:cNvPr>
          <p:cNvSpPr/>
          <p:nvPr/>
        </p:nvSpPr>
        <p:spPr bwMode="auto">
          <a:xfrm>
            <a:off x="1345850" y="2042362"/>
            <a:ext cx="326530" cy="37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643700-47AF-FE0A-9B37-2E200236A5C3}"/>
              </a:ext>
            </a:extLst>
          </p:cNvPr>
          <p:cNvSpPr/>
          <p:nvPr/>
        </p:nvSpPr>
        <p:spPr bwMode="auto">
          <a:xfrm>
            <a:off x="1327709" y="3684188"/>
            <a:ext cx="353741" cy="390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C79EF5-D3E2-49E7-8971-88EE8D64E3A2}"/>
              </a:ext>
            </a:extLst>
          </p:cNvPr>
          <p:cNvSpPr/>
          <p:nvPr/>
        </p:nvSpPr>
        <p:spPr bwMode="auto">
          <a:xfrm>
            <a:off x="1345850" y="5335086"/>
            <a:ext cx="326530" cy="37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83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9150E-8473-7C41-1464-7A13D5A9A5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9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0F37C6-98FD-B5C4-5120-3104A44EEF74}"/>
              </a:ext>
            </a:extLst>
          </p:cNvPr>
          <p:cNvSpPr/>
          <p:nvPr/>
        </p:nvSpPr>
        <p:spPr bwMode="auto">
          <a:xfrm>
            <a:off x="1289948" y="1207471"/>
            <a:ext cx="416152" cy="380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F9E987-64E0-24CD-206E-F76A73F7D36D}"/>
              </a:ext>
            </a:extLst>
          </p:cNvPr>
          <p:cNvSpPr/>
          <p:nvPr/>
        </p:nvSpPr>
        <p:spPr bwMode="auto">
          <a:xfrm>
            <a:off x="1326135" y="2855773"/>
            <a:ext cx="361871" cy="37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DBB90F-D1F7-D6D0-0505-8555914A84B8}"/>
              </a:ext>
            </a:extLst>
          </p:cNvPr>
          <p:cNvSpPr/>
          <p:nvPr/>
        </p:nvSpPr>
        <p:spPr bwMode="auto">
          <a:xfrm>
            <a:off x="1344228" y="3661811"/>
            <a:ext cx="325684" cy="380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08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B9B19-BF07-F846-B3CA-9CB9711D0D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0416" cy="139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3FF7B0-CC41-EFFE-68DD-B9592FAAB191}"/>
              </a:ext>
            </a:extLst>
          </p:cNvPr>
          <p:cNvSpPr/>
          <p:nvPr/>
        </p:nvSpPr>
        <p:spPr bwMode="auto">
          <a:xfrm>
            <a:off x="1199456" y="1124744"/>
            <a:ext cx="467223" cy="37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7224236-536D-739C-6454-DA072F4658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64936"/>
            <a:ext cx="9120416" cy="4367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3B483E-94F1-47FD-1DBF-883B1BF7289E}"/>
              </a:ext>
            </a:extLst>
          </p:cNvPr>
          <p:cNvSpPr/>
          <p:nvPr/>
        </p:nvSpPr>
        <p:spPr bwMode="auto">
          <a:xfrm>
            <a:off x="1191548" y="2519314"/>
            <a:ext cx="583971" cy="415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B3AF00-B57E-CEE2-A8E9-89B31B875E5D}"/>
              </a:ext>
            </a:extLst>
          </p:cNvPr>
          <p:cNvSpPr/>
          <p:nvPr/>
        </p:nvSpPr>
        <p:spPr bwMode="auto">
          <a:xfrm>
            <a:off x="1102386" y="3933056"/>
            <a:ext cx="56429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3AB5E2-7317-E57F-8050-38E322E7C4FF}"/>
              </a:ext>
            </a:extLst>
          </p:cNvPr>
          <p:cNvSpPr/>
          <p:nvPr/>
        </p:nvSpPr>
        <p:spPr bwMode="auto">
          <a:xfrm>
            <a:off x="1191548" y="5435118"/>
            <a:ext cx="475131" cy="514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4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AD1ED8-D306-8317-1338-F85287DD33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400336" cy="4801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42C6F0-2A80-F0DC-E499-8230282B7538}"/>
              </a:ext>
            </a:extLst>
          </p:cNvPr>
          <p:cNvSpPr/>
          <p:nvPr/>
        </p:nvSpPr>
        <p:spPr bwMode="auto">
          <a:xfrm>
            <a:off x="1415480" y="2344476"/>
            <a:ext cx="504056" cy="36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D4298E1-6B0B-F977-5BA0-EE7C73DAB0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96"/>
          <a:stretch/>
        </p:blipFill>
        <p:spPr>
          <a:xfrm>
            <a:off x="720000" y="5488243"/>
            <a:ext cx="8400336" cy="12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42C6F0-2A80-F0DC-E499-8230282B7538}"/>
              </a:ext>
            </a:extLst>
          </p:cNvPr>
          <p:cNvSpPr/>
          <p:nvPr/>
        </p:nvSpPr>
        <p:spPr bwMode="auto">
          <a:xfrm>
            <a:off x="6672064" y="6309320"/>
            <a:ext cx="504056" cy="36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9F21F-F8A9-0B65-0FD0-6541DEF2E5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4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7DAA6F-FEC3-0702-4687-C71A9F77876C}"/>
              </a:ext>
            </a:extLst>
          </p:cNvPr>
          <p:cNvSpPr/>
          <p:nvPr/>
        </p:nvSpPr>
        <p:spPr bwMode="auto">
          <a:xfrm>
            <a:off x="3719736" y="4017146"/>
            <a:ext cx="1755585" cy="41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BD9DBF-33C0-7292-B614-47FABF93F535}"/>
              </a:ext>
            </a:extLst>
          </p:cNvPr>
          <p:cNvSpPr/>
          <p:nvPr/>
        </p:nvSpPr>
        <p:spPr bwMode="auto">
          <a:xfrm>
            <a:off x="4662652" y="5571944"/>
            <a:ext cx="555189" cy="330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298E1-6B0B-F977-5BA0-EE7C73DAB0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/>
          <a:stretch/>
        </p:blipFill>
        <p:spPr>
          <a:xfrm>
            <a:off x="720000" y="990096"/>
            <a:ext cx="10195348" cy="402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BD63F08-EA94-F0D5-AD06-9CD2EC362B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96"/>
          <a:stretch/>
        </p:blipFill>
        <p:spPr>
          <a:xfrm>
            <a:off x="720000" y="5013176"/>
            <a:ext cx="10195348" cy="156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40DEE0-BE0E-C2E1-0759-5E03BE371A6A}"/>
              </a:ext>
            </a:extLst>
          </p:cNvPr>
          <p:cNvSpPr/>
          <p:nvPr/>
        </p:nvSpPr>
        <p:spPr bwMode="auto">
          <a:xfrm>
            <a:off x="9696400" y="5949280"/>
            <a:ext cx="648072" cy="54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20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63F08-EA94-F0D5-AD06-9CD2EC362B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5"/>
          <a:stretch/>
        </p:blipFill>
        <p:spPr>
          <a:xfrm>
            <a:off x="719999" y="980728"/>
            <a:ext cx="10782902" cy="510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13F651-195E-0944-B0A2-84993E69C62C}"/>
              </a:ext>
            </a:extLst>
          </p:cNvPr>
          <p:cNvSpPr/>
          <p:nvPr/>
        </p:nvSpPr>
        <p:spPr bwMode="auto">
          <a:xfrm>
            <a:off x="1631504" y="2780928"/>
            <a:ext cx="720080" cy="49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40DEE0-BE0E-C2E1-0759-5E03BE371A6A}"/>
              </a:ext>
            </a:extLst>
          </p:cNvPr>
          <p:cNvSpPr/>
          <p:nvPr/>
        </p:nvSpPr>
        <p:spPr bwMode="auto">
          <a:xfrm>
            <a:off x="2999656" y="3645024"/>
            <a:ext cx="648072" cy="547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96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9F340-0006-C610-2CC8-784DA1B1DC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8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276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B9C68-FB61-08C9-77C1-05064C82AA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9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23E986-74BE-A5A1-A06F-E091A57D8B86}"/>
              </a:ext>
            </a:extLst>
          </p:cNvPr>
          <p:cNvSpPr/>
          <p:nvPr/>
        </p:nvSpPr>
        <p:spPr bwMode="auto">
          <a:xfrm>
            <a:off x="3719736" y="1124744"/>
            <a:ext cx="541891" cy="460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5E4946-AC0F-21C1-5756-B03CF680C073}"/>
              </a:ext>
            </a:extLst>
          </p:cNvPr>
          <p:cNvSpPr/>
          <p:nvPr/>
        </p:nvSpPr>
        <p:spPr bwMode="auto">
          <a:xfrm>
            <a:off x="7064290" y="2828901"/>
            <a:ext cx="1721249" cy="378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B98D1D-EF51-1FBA-9A87-ADEFF086340A}"/>
              </a:ext>
            </a:extLst>
          </p:cNvPr>
          <p:cNvSpPr/>
          <p:nvPr/>
        </p:nvSpPr>
        <p:spPr bwMode="auto">
          <a:xfrm>
            <a:off x="7902386" y="4451436"/>
            <a:ext cx="1378801" cy="387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61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E94E3-5E69-8B33-93A6-6F0FABBC29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636339-A273-584A-883B-B1BE010AD477}"/>
              </a:ext>
            </a:extLst>
          </p:cNvPr>
          <p:cNvSpPr/>
          <p:nvPr/>
        </p:nvSpPr>
        <p:spPr bwMode="auto">
          <a:xfrm>
            <a:off x="6081904" y="1052737"/>
            <a:ext cx="2133333" cy="606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587F3F-A751-7FB0-717D-059F774E46A2}"/>
              </a:ext>
            </a:extLst>
          </p:cNvPr>
          <p:cNvSpPr/>
          <p:nvPr/>
        </p:nvSpPr>
        <p:spPr bwMode="auto">
          <a:xfrm>
            <a:off x="8520000" y="2871242"/>
            <a:ext cx="1971428" cy="410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2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58F7C-3C0E-673D-962F-D5A564F27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0D1D4A-FF63-6581-A38E-9E6C1BAC0E7F}"/>
              </a:ext>
            </a:extLst>
          </p:cNvPr>
          <p:cNvSpPr/>
          <p:nvPr/>
        </p:nvSpPr>
        <p:spPr bwMode="auto">
          <a:xfrm>
            <a:off x="7367619" y="1191077"/>
            <a:ext cx="2009523" cy="4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756114-96CB-2590-F897-60AB60971271}"/>
              </a:ext>
            </a:extLst>
          </p:cNvPr>
          <p:cNvSpPr/>
          <p:nvPr/>
        </p:nvSpPr>
        <p:spPr bwMode="auto">
          <a:xfrm>
            <a:off x="5158095" y="2905595"/>
            <a:ext cx="1666666" cy="50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E65F73-98E7-132A-5AD9-A9977CABF9EA}"/>
              </a:ext>
            </a:extLst>
          </p:cNvPr>
          <p:cNvSpPr/>
          <p:nvPr/>
        </p:nvSpPr>
        <p:spPr bwMode="auto">
          <a:xfrm>
            <a:off x="4672380" y="4629639"/>
            <a:ext cx="2180952" cy="409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50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871462-0F9A-2FE9-1413-8B95AEF22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9041F5-38B6-D47F-7D98-3AE12AE23B8D}"/>
              </a:ext>
            </a:extLst>
          </p:cNvPr>
          <p:cNvSpPr/>
          <p:nvPr/>
        </p:nvSpPr>
        <p:spPr bwMode="auto">
          <a:xfrm>
            <a:off x="6674415" y="3802730"/>
            <a:ext cx="778998" cy="367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9457A4-9F64-6F3D-6401-48D5C7310B4F}"/>
              </a:ext>
            </a:extLst>
          </p:cNvPr>
          <p:cNvSpPr/>
          <p:nvPr/>
        </p:nvSpPr>
        <p:spPr bwMode="auto">
          <a:xfrm>
            <a:off x="3835995" y="5361424"/>
            <a:ext cx="2498168" cy="429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49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CE037-FC63-C9BE-BA87-CF9BDC7A15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30A1BF-43B9-5BE7-C1CD-134A51119A60}"/>
              </a:ext>
            </a:extLst>
          </p:cNvPr>
          <p:cNvSpPr/>
          <p:nvPr/>
        </p:nvSpPr>
        <p:spPr bwMode="auto">
          <a:xfrm>
            <a:off x="5043809" y="1306143"/>
            <a:ext cx="1533333" cy="29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AF3E6E-B834-7EAB-41C3-50426C37A043}"/>
              </a:ext>
            </a:extLst>
          </p:cNvPr>
          <p:cNvSpPr/>
          <p:nvPr/>
        </p:nvSpPr>
        <p:spPr bwMode="auto">
          <a:xfrm>
            <a:off x="4500952" y="2060353"/>
            <a:ext cx="2409523" cy="496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DBB2659-C393-A05B-2D90-39B6647763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77994"/>
            <a:ext cx="10800000" cy="173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631DB1-C75A-D2A0-28EB-B6F7151E1CD5}"/>
              </a:ext>
            </a:extLst>
          </p:cNvPr>
          <p:cNvSpPr/>
          <p:nvPr/>
        </p:nvSpPr>
        <p:spPr bwMode="auto">
          <a:xfrm>
            <a:off x="7348571" y="2924945"/>
            <a:ext cx="1752380" cy="52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4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533B0-4770-E026-3C05-7E456EF398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8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164276-449A-ACAA-4AF5-B996A3656166}"/>
              </a:ext>
            </a:extLst>
          </p:cNvPr>
          <p:cNvSpPr/>
          <p:nvPr/>
        </p:nvSpPr>
        <p:spPr bwMode="auto">
          <a:xfrm>
            <a:off x="8478584" y="5292000"/>
            <a:ext cx="2009904" cy="46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F10308-6E73-6C8B-4EC3-B0DB271AA605}"/>
              </a:ext>
            </a:extLst>
          </p:cNvPr>
          <p:cNvSpPr/>
          <p:nvPr/>
        </p:nvSpPr>
        <p:spPr bwMode="auto">
          <a:xfrm>
            <a:off x="1226574" y="6092000"/>
            <a:ext cx="862064" cy="38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93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357D3-98E7-9594-4E64-A3B99EFFD8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DFBDEF-3214-5382-DFAA-0282951C53C1}"/>
              </a:ext>
            </a:extLst>
          </p:cNvPr>
          <p:cNvSpPr/>
          <p:nvPr/>
        </p:nvSpPr>
        <p:spPr bwMode="auto">
          <a:xfrm>
            <a:off x="1703512" y="972000"/>
            <a:ext cx="4428833" cy="64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668592-B117-1184-33C3-61BC0B7CB648}"/>
              </a:ext>
            </a:extLst>
          </p:cNvPr>
          <p:cNvSpPr/>
          <p:nvPr/>
        </p:nvSpPr>
        <p:spPr bwMode="auto">
          <a:xfrm>
            <a:off x="8724813" y="2018445"/>
            <a:ext cx="1619659" cy="436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D268A5-F54C-BD03-B923-B1AFEFE96046}"/>
              </a:ext>
            </a:extLst>
          </p:cNvPr>
          <p:cNvSpPr/>
          <p:nvPr/>
        </p:nvSpPr>
        <p:spPr bwMode="auto">
          <a:xfrm>
            <a:off x="1766082" y="4365105"/>
            <a:ext cx="296176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91BE82-B859-8427-D882-B549E861BC3E}"/>
              </a:ext>
            </a:extLst>
          </p:cNvPr>
          <p:cNvSpPr/>
          <p:nvPr/>
        </p:nvSpPr>
        <p:spPr bwMode="auto">
          <a:xfrm>
            <a:off x="9725415" y="5276075"/>
            <a:ext cx="1082469" cy="391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AADA46-F16B-8AC7-A81A-6A2A62BD820D}"/>
              </a:ext>
            </a:extLst>
          </p:cNvPr>
          <p:cNvSpPr/>
          <p:nvPr/>
        </p:nvSpPr>
        <p:spPr bwMode="auto">
          <a:xfrm>
            <a:off x="1420421" y="6095033"/>
            <a:ext cx="1255300" cy="482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32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2023-08-24T11:00:22Z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