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7E500-7761-EAD0-E768-1A2836EE9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4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46FE30-6591-1770-46B7-352434AB6C95}"/>
              </a:ext>
            </a:extLst>
          </p:cNvPr>
          <p:cNvSpPr/>
          <p:nvPr/>
        </p:nvSpPr>
        <p:spPr bwMode="auto">
          <a:xfrm>
            <a:off x="720000" y="2809546"/>
            <a:ext cx="4645039" cy="45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D60E658-C98E-0B81-6F28-2389B6F16A09}"/>
              </a:ext>
            </a:extLst>
          </p:cNvPr>
          <p:cNvSpPr/>
          <p:nvPr/>
        </p:nvSpPr>
        <p:spPr bwMode="auto">
          <a:xfrm>
            <a:off x="720000" y="3639975"/>
            <a:ext cx="9607992" cy="4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38D061A-4A1A-6584-B855-8F5F2EE70A07}"/>
              </a:ext>
            </a:extLst>
          </p:cNvPr>
          <p:cNvSpPr/>
          <p:nvPr/>
        </p:nvSpPr>
        <p:spPr bwMode="auto">
          <a:xfrm>
            <a:off x="684676" y="4479239"/>
            <a:ext cx="9875819" cy="4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80A229A-1AD0-788E-30A3-BF5EE46BB90A}"/>
              </a:ext>
            </a:extLst>
          </p:cNvPr>
          <p:cNvSpPr/>
          <p:nvPr/>
        </p:nvSpPr>
        <p:spPr bwMode="auto">
          <a:xfrm>
            <a:off x="684676" y="5300834"/>
            <a:ext cx="9947828" cy="452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188AA3C-27B3-1BB9-FFAA-57561D9E111B}"/>
              </a:ext>
            </a:extLst>
          </p:cNvPr>
          <p:cNvSpPr/>
          <p:nvPr/>
        </p:nvSpPr>
        <p:spPr bwMode="auto">
          <a:xfrm>
            <a:off x="720001" y="6140098"/>
            <a:ext cx="9840494" cy="45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01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1" grpId="0" animBg="1"/>
      <p:bldP spid="27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20898-FA45-A25E-5661-EEF68D4AAF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A56086-77CE-224A-9030-F2FC26B07EBC}"/>
              </a:ext>
            </a:extLst>
          </p:cNvPr>
          <p:cNvSpPr/>
          <p:nvPr/>
        </p:nvSpPr>
        <p:spPr bwMode="auto">
          <a:xfrm>
            <a:off x="684765" y="1210162"/>
            <a:ext cx="7571475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13DBBA1-201D-0387-6142-BBCC0B338A94}"/>
              </a:ext>
            </a:extLst>
          </p:cNvPr>
          <p:cNvSpPr/>
          <p:nvPr/>
        </p:nvSpPr>
        <p:spPr bwMode="auto">
          <a:xfrm>
            <a:off x="720001" y="1968753"/>
            <a:ext cx="9715796" cy="524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F842048-F271-7534-0FD5-31212BE249FE}"/>
              </a:ext>
            </a:extLst>
          </p:cNvPr>
          <p:cNvSpPr/>
          <p:nvPr/>
        </p:nvSpPr>
        <p:spPr bwMode="auto">
          <a:xfrm>
            <a:off x="684764" y="2877298"/>
            <a:ext cx="9724605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303BD5C-4FDB-48FF-28B5-338EC42723AB}"/>
              </a:ext>
            </a:extLst>
          </p:cNvPr>
          <p:cNvSpPr/>
          <p:nvPr/>
        </p:nvSpPr>
        <p:spPr bwMode="auto">
          <a:xfrm>
            <a:off x="719999" y="3618248"/>
            <a:ext cx="9715798" cy="53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E0DE1D3-C1AA-731E-2085-7958F95A6B8C}"/>
              </a:ext>
            </a:extLst>
          </p:cNvPr>
          <p:cNvSpPr/>
          <p:nvPr/>
        </p:nvSpPr>
        <p:spPr bwMode="auto">
          <a:xfrm>
            <a:off x="720000" y="4456226"/>
            <a:ext cx="4140004" cy="504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DC01DED-427F-3CF0-7753-1F815609F227}"/>
              </a:ext>
            </a:extLst>
          </p:cNvPr>
          <p:cNvSpPr/>
          <p:nvPr/>
        </p:nvSpPr>
        <p:spPr bwMode="auto">
          <a:xfrm>
            <a:off x="719999" y="5364771"/>
            <a:ext cx="9715797" cy="45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CD767A26-2660-50EE-4780-FC503CF27D6F}"/>
              </a:ext>
            </a:extLst>
          </p:cNvPr>
          <p:cNvSpPr/>
          <p:nvPr/>
        </p:nvSpPr>
        <p:spPr bwMode="auto">
          <a:xfrm>
            <a:off x="684765" y="6168878"/>
            <a:ext cx="9724604" cy="483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0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3" grpId="0" animBg="1"/>
      <p:bldP spid="28" grpId="0" animBg="1"/>
      <p:bldP spid="38" grpId="0" animBg="1"/>
      <p:bldP spid="42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48A74-983C-F560-DBBE-C935B5570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10697-0E95-1741-D710-8B6357608939}"/>
              </a:ext>
            </a:extLst>
          </p:cNvPr>
          <p:cNvSpPr/>
          <p:nvPr/>
        </p:nvSpPr>
        <p:spPr bwMode="auto">
          <a:xfrm>
            <a:off x="681904" y="1287328"/>
            <a:ext cx="1380952" cy="40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5A78F-F14D-95CC-6A90-9634C0B265E0}"/>
              </a:ext>
            </a:extLst>
          </p:cNvPr>
          <p:cNvSpPr/>
          <p:nvPr/>
        </p:nvSpPr>
        <p:spPr bwMode="auto">
          <a:xfrm>
            <a:off x="681904" y="2175981"/>
            <a:ext cx="4114285" cy="49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04477C-727A-2B5B-FA9A-F46E375C66AA}"/>
              </a:ext>
            </a:extLst>
          </p:cNvPr>
          <p:cNvSpPr/>
          <p:nvPr/>
        </p:nvSpPr>
        <p:spPr bwMode="auto">
          <a:xfrm>
            <a:off x="720000" y="3074189"/>
            <a:ext cx="2771427" cy="506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42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0287C-030E-54EC-4E1C-521DAC124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795173-0E66-9DF3-8577-8E7CF697F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685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9457E-05F6-E500-45D4-8F748726C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503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4AD1F-BD75-6D3A-EA4B-AD03E113D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40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4DBA3-9393-DC13-DBBF-EFC8C7B44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5DC3E4-836B-544A-563E-33F2F8DADB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93"/>
          <a:stretch/>
        </p:blipFill>
        <p:spPr>
          <a:xfrm>
            <a:off x="720000" y="3765539"/>
            <a:ext cx="10800000" cy="2759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7E6853-00C6-1318-C80B-A0C3C1415FBA}"/>
              </a:ext>
            </a:extLst>
          </p:cNvPr>
          <p:cNvSpPr/>
          <p:nvPr/>
        </p:nvSpPr>
        <p:spPr bwMode="auto">
          <a:xfrm>
            <a:off x="5015880" y="3949942"/>
            <a:ext cx="4032448" cy="54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FA2024-7AE5-AB0B-F2E1-E39B0D6FFECE}"/>
              </a:ext>
            </a:extLst>
          </p:cNvPr>
          <p:cNvSpPr/>
          <p:nvPr/>
        </p:nvSpPr>
        <p:spPr bwMode="auto">
          <a:xfrm>
            <a:off x="3929523" y="5013731"/>
            <a:ext cx="4182701" cy="495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C125A4-F415-4FBD-2A24-49CA6778E481}"/>
              </a:ext>
            </a:extLst>
          </p:cNvPr>
          <p:cNvSpPr/>
          <p:nvPr/>
        </p:nvSpPr>
        <p:spPr bwMode="auto">
          <a:xfrm>
            <a:off x="3929522" y="5877272"/>
            <a:ext cx="4398725" cy="54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5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5DC3E4-836B-544A-563E-33F2F8DADB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68"/>
          <a:stretch/>
        </p:blipFill>
        <p:spPr>
          <a:xfrm>
            <a:off x="720000" y="980728"/>
            <a:ext cx="10800000" cy="162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D052BB-0191-F991-4DC2-ED134903CA54}"/>
              </a:ext>
            </a:extLst>
          </p:cNvPr>
          <p:cNvSpPr/>
          <p:nvPr/>
        </p:nvSpPr>
        <p:spPr bwMode="auto">
          <a:xfrm>
            <a:off x="7062857" y="1124744"/>
            <a:ext cx="328161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5E16EFE0-0CD3-A065-6B18-DEE681C524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8043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F56541-4B4F-E50F-5B21-DE477AFBAD38}"/>
              </a:ext>
            </a:extLst>
          </p:cNvPr>
          <p:cNvSpPr/>
          <p:nvPr/>
        </p:nvSpPr>
        <p:spPr bwMode="auto">
          <a:xfrm>
            <a:off x="1703513" y="2752059"/>
            <a:ext cx="8930772" cy="53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5E1D9B-D0CF-EDA8-F844-640ACD9BB410}"/>
              </a:ext>
            </a:extLst>
          </p:cNvPr>
          <p:cNvSpPr/>
          <p:nvPr/>
        </p:nvSpPr>
        <p:spPr bwMode="auto">
          <a:xfrm>
            <a:off x="6329522" y="3645024"/>
            <a:ext cx="5023061" cy="54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CE01CB7-646C-95E2-B337-B6C238A3974B}"/>
              </a:ext>
            </a:extLst>
          </p:cNvPr>
          <p:cNvSpPr/>
          <p:nvPr/>
        </p:nvSpPr>
        <p:spPr bwMode="auto">
          <a:xfrm>
            <a:off x="1339047" y="4592031"/>
            <a:ext cx="1009523" cy="410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5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D56D3-7427-CE11-EA30-12F3902F7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90AB61-E77D-33B9-D831-2D62AB0AE923}"/>
              </a:ext>
            </a:extLst>
          </p:cNvPr>
          <p:cNvSpPr/>
          <p:nvPr/>
        </p:nvSpPr>
        <p:spPr bwMode="auto">
          <a:xfrm>
            <a:off x="1487488" y="3636549"/>
            <a:ext cx="8537177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5F303D-BBC0-DD11-26D8-DAA46876847B}"/>
              </a:ext>
            </a:extLst>
          </p:cNvPr>
          <p:cNvSpPr/>
          <p:nvPr/>
        </p:nvSpPr>
        <p:spPr bwMode="auto">
          <a:xfrm>
            <a:off x="1631504" y="5301209"/>
            <a:ext cx="87849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1537B4-8C12-26F9-FBFF-C8AAE6AF0D04}"/>
              </a:ext>
            </a:extLst>
          </p:cNvPr>
          <p:cNvSpPr/>
          <p:nvPr/>
        </p:nvSpPr>
        <p:spPr bwMode="auto">
          <a:xfrm>
            <a:off x="1271464" y="6125221"/>
            <a:ext cx="6768752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7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6D3F4-A9F1-6238-FADE-5A90E5F5A8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14C9F-4914-7302-D2E2-7ABE140D88E9}"/>
              </a:ext>
            </a:extLst>
          </p:cNvPr>
          <p:cNvSpPr/>
          <p:nvPr/>
        </p:nvSpPr>
        <p:spPr bwMode="auto">
          <a:xfrm>
            <a:off x="1847529" y="1988840"/>
            <a:ext cx="9424852" cy="62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954C5-2F7B-ABC6-9E62-9C092F961644}"/>
              </a:ext>
            </a:extLst>
          </p:cNvPr>
          <p:cNvSpPr/>
          <p:nvPr/>
        </p:nvSpPr>
        <p:spPr bwMode="auto">
          <a:xfrm>
            <a:off x="1310476" y="3002294"/>
            <a:ext cx="1390476" cy="40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D27145-2846-3B10-A67E-8DFBB01B48B6}"/>
              </a:ext>
            </a:extLst>
          </p:cNvPr>
          <p:cNvSpPr/>
          <p:nvPr/>
        </p:nvSpPr>
        <p:spPr bwMode="auto">
          <a:xfrm>
            <a:off x="1777142" y="5661249"/>
            <a:ext cx="921540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5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