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4" r:id="rId4"/>
    <p:sldId id="383" r:id="rId5"/>
    <p:sldId id="382" r:id="rId6"/>
    <p:sldId id="381" r:id="rId7"/>
    <p:sldId id="380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85" r:id="rId17"/>
    <p:sldId id="370" r:id="rId18"/>
    <p:sldId id="369" r:id="rId19"/>
    <p:sldId id="386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3138487"/>
            <a:ext cx="87725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22A139-32C5-F429-48B2-B593E62506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3"/>
          <a:stretch/>
        </p:blipFill>
        <p:spPr>
          <a:xfrm>
            <a:off x="720000" y="1052736"/>
            <a:ext cx="10521600" cy="4815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735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58EE2A-ACFD-1AE0-92EC-F25285FB77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905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AECB68-B946-50D8-D314-C3ABA7C02D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1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5A4C31-A00E-6BA5-D6E5-28DB7C9DEA68}"/>
              </a:ext>
            </a:extLst>
          </p:cNvPr>
          <p:cNvSpPr/>
          <p:nvPr/>
        </p:nvSpPr>
        <p:spPr bwMode="auto">
          <a:xfrm>
            <a:off x="10110476" y="1905488"/>
            <a:ext cx="428571" cy="4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79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AEC107-46F0-1E9E-3AA2-F19B331487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9698"/>
            <a:ext cx="8976400" cy="4093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FE9907-4113-4FF5-B4C3-C2B2474C8761}"/>
              </a:ext>
            </a:extLst>
          </p:cNvPr>
          <p:cNvSpPr/>
          <p:nvPr/>
        </p:nvSpPr>
        <p:spPr bwMode="auto">
          <a:xfrm>
            <a:off x="8400256" y="1556792"/>
            <a:ext cx="7200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1729DDD-90E3-0B56-8AE7-EF3BB5C14E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86"/>
          <a:stretch/>
        </p:blipFill>
        <p:spPr>
          <a:xfrm>
            <a:off x="706192" y="4818667"/>
            <a:ext cx="8966539" cy="192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410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729DDD-90E3-0B56-8AE7-EF3BB5C14E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67"/>
          <a:stretch/>
        </p:blipFill>
        <p:spPr>
          <a:xfrm>
            <a:off x="720000" y="1052736"/>
            <a:ext cx="10800000" cy="3182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D5B87B-B4DF-ABDE-C93E-B3FC2E39AA4C}"/>
              </a:ext>
            </a:extLst>
          </p:cNvPr>
          <p:cNvSpPr/>
          <p:nvPr/>
        </p:nvSpPr>
        <p:spPr bwMode="auto">
          <a:xfrm>
            <a:off x="10186666" y="2844461"/>
            <a:ext cx="371428" cy="409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42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3C800D-6632-5549-3353-726142B8C6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090"/>
          <a:stretch/>
        </p:blipFill>
        <p:spPr>
          <a:xfrm>
            <a:off x="720000" y="972001"/>
            <a:ext cx="10800000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FEBE1F-B1FE-3496-BA4F-5EA66AB3E57D}"/>
              </a:ext>
            </a:extLst>
          </p:cNvPr>
          <p:cNvSpPr/>
          <p:nvPr/>
        </p:nvSpPr>
        <p:spPr bwMode="auto">
          <a:xfrm>
            <a:off x="10158095" y="2010485"/>
            <a:ext cx="438095" cy="390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97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3C800D-6632-5549-3353-726142B8C6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67"/>
          <a:stretch/>
        </p:blipFill>
        <p:spPr>
          <a:xfrm>
            <a:off x="720000" y="889434"/>
            <a:ext cx="7607269" cy="2251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B41832-62C3-39F7-056E-E1E384BEC9EC}"/>
              </a:ext>
            </a:extLst>
          </p:cNvPr>
          <p:cNvSpPr/>
          <p:nvPr/>
        </p:nvSpPr>
        <p:spPr bwMode="auto">
          <a:xfrm>
            <a:off x="7248128" y="1431160"/>
            <a:ext cx="504056" cy="485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9AEFCCC-5DC7-2F0D-D9D6-DAD9541BCBC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141295"/>
            <a:ext cx="7603327" cy="345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8219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80AB94-2AA4-DA39-34E4-3FDDD6C8F9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296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58325E-CD3A-D1F8-B034-A8796B6C76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44"/>
          <a:stretch/>
        </p:blipFill>
        <p:spPr>
          <a:xfrm>
            <a:off x="720000" y="972000"/>
            <a:ext cx="10563855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973C32-3B17-69DD-8B48-C5F0353A6A2A}"/>
              </a:ext>
            </a:extLst>
          </p:cNvPr>
          <p:cNvSpPr/>
          <p:nvPr/>
        </p:nvSpPr>
        <p:spPr bwMode="auto">
          <a:xfrm>
            <a:off x="9178536" y="2081126"/>
            <a:ext cx="1294863" cy="400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590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58325E-CD3A-D1F8-B034-A8796B6C76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7"/>
          <a:stretch/>
        </p:blipFill>
        <p:spPr>
          <a:xfrm>
            <a:off x="720000" y="908720"/>
            <a:ext cx="10563855" cy="3158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CD6DF7-6149-3569-B50F-07E9AF6B26C5}"/>
              </a:ext>
            </a:extLst>
          </p:cNvPr>
          <p:cNvSpPr/>
          <p:nvPr/>
        </p:nvSpPr>
        <p:spPr bwMode="auto">
          <a:xfrm>
            <a:off x="5778354" y="1970616"/>
            <a:ext cx="1360073" cy="298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5C306FC-202C-BC1A-2FF0-3BB186EF08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527"/>
          <a:stretch/>
        </p:blipFill>
        <p:spPr>
          <a:xfrm>
            <a:off x="719999" y="4067703"/>
            <a:ext cx="10563855" cy="1679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CD6DF7-6149-3569-B50F-07E9AF6B26C5}"/>
              </a:ext>
            </a:extLst>
          </p:cNvPr>
          <p:cNvSpPr/>
          <p:nvPr/>
        </p:nvSpPr>
        <p:spPr bwMode="auto">
          <a:xfrm>
            <a:off x="4079776" y="4293096"/>
            <a:ext cx="223224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181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BA1B5-AC16-0C33-1A60-6F354D19AC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9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3275EF-DE8C-2A4C-97B7-F348E8135550}"/>
              </a:ext>
            </a:extLst>
          </p:cNvPr>
          <p:cNvSpPr/>
          <p:nvPr/>
        </p:nvSpPr>
        <p:spPr bwMode="auto">
          <a:xfrm>
            <a:off x="1686408" y="4692846"/>
            <a:ext cx="1307493" cy="357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4E2F39-65B6-7ACB-9779-22BC496BA8B8}"/>
              </a:ext>
            </a:extLst>
          </p:cNvPr>
          <p:cNvSpPr/>
          <p:nvPr/>
        </p:nvSpPr>
        <p:spPr bwMode="auto">
          <a:xfrm>
            <a:off x="8516234" y="5440265"/>
            <a:ext cx="1145071" cy="341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84C59C-A9E9-B2C5-E6B3-5F90A3433D01}"/>
              </a:ext>
            </a:extLst>
          </p:cNvPr>
          <p:cNvSpPr/>
          <p:nvPr/>
        </p:nvSpPr>
        <p:spPr bwMode="auto">
          <a:xfrm>
            <a:off x="1231627" y="6093296"/>
            <a:ext cx="649686" cy="500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C306FC-202C-BC1A-2FF0-3BB186EF08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55"/>
          <a:stretch/>
        </p:blipFill>
        <p:spPr>
          <a:xfrm>
            <a:off x="720000" y="908720"/>
            <a:ext cx="9229473" cy="416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331D36-D4AE-4902-E4F9-0944DF35A5E8}"/>
              </a:ext>
            </a:extLst>
          </p:cNvPr>
          <p:cNvSpPr/>
          <p:nvPr/>
        </p:nvSpPr>
        <p:spPr bwMode="auto">
          <a:xfrm>
            <a:off x="1680386" y="1686622"/>
            <a:ext cx="553442" cy="350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188298-0CE2-971F-A6B4-7AD2D74415B3}"/>
              </a:ext>
            </a:extLst>
          </p:cNvPr>
          <p:cNvSpPr/>
          <p:nvPr/>
        </p:nvSpPr>
        <p:spPr bwMode="auto">
          <a:xfrm>
            <a:off x="5237070" y="3837456"/>
            <a:ext cx="1766133" cy="423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EF12F63-F0A4-8589-C434-E1C90D0173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813"/>
          <a:stretch/>
        </p:blipFill>
        <p:spPr>
          <a:xfrm>
            <a:off x="720000" y="5075817"/>
            <a:ext cx="9229473" cy="1383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331D36-D4AE-4902-E4F9-0944DF35A5E8}"/>
              </a:ext>
            </a:extLst>
          </p:cNvPr>
          <p:cNvSpPr/>
          <p:nvPr/>
        </p:nvSpPr>
        <p:spPr bwMode="auto">
          <a:xfrm>
            <a:off x="8832304" y="5229200"/>
            <a:ext cx="864096" cy="422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331D36-D4AE-4902-E4F9-0944DF35A5E8}"/>
              </a:ext>
            </a:extLst>
          </p:cNvPr>
          <p:cNvSpPr/>
          <p:nvPr/>
        </p:nvSpPr>
        <p:spPr bwMode="auto">
          <a:xfrm>
            <a:off x="720000" y="5949280"/>
            <a:ext cx="1271544" cy="422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334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F12F63-F0A4-8589-C434-E1C90D0173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66"/>
          <a:stretch/>
        </p:blipFill>
        <p:spPr>
          <a:xfrm>
            <a:off x="720000" y="1052736"/>
            <a:ext cx="10800000" cy="3220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5002C6-BD55-52B0-B160-509ACB01D716}"/>
              </a:ext>
            </a:extLst>
          </p:cNvPr>
          <p:cNvSpPr/>
          <p:nvPr/>
        </p:nvSpPr>
        <p:spPr bwMode="auto">
          <a:xfrm>
            <a:off x="8291428" y="1139391"/>
            <a:ext cx="1647619" cy="504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8D5273-6420-F617-377C-281899E76E34}"/>
              </a:ext>
            </a:extLst>
          </p:cNvPr>
          <p:cNvSpPr/>
          <p:nvPr/>
        </p:nvSpPr>
        <p:spPr bwMode="auto">
          <a:xfrm>
            <a:off x="8653333" y="2815888"/>
            <a:ext cx="2019047" cy="400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52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1E725E-44AE-6352-BA78-BB156F2AD2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75BA43-576B-CC52-9FEC-17647328BEDC}"/>
              </a:ext>
            </a:extLst>
          </p:cNvPr>
          <p:cNvSpPr/>
          <p:nvPr/>
        </p:nvSpPr>
        <p:spPr bwMode="auto">
          <a:xfrm>
            <a:off x="7510476" y="1296578"/>
            <a:ext cx="1295238" cy="30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EFE47E-AD66-9B65-B330-B276AD61F71B}"/>
              </a:ext>
            </a:extLst>
          </p:cNvPr>
          <p:cNvSpPr/>
          <p:nvPr/>
        </p:nvSpPr>
        <p:spPr bwMode="auto">
          <a:xfrm>
            <a:off x="5720000" y="3702279"/>
            <a:ext cx="1057142" cy="400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13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666790-DED8-7496-6394-7C43238345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9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DB0D49-47A9-10A6-5417-C778660B741A}"/>
              </a:ext>
            </a:extLst>
          </p:cNvPr>
          <p:cNvSpPr/>
          <p:nvPr/>
        </p:nvSpPr>
        <p:spPr bwMode="auto">
          <a:xfrm>
            <a:off x="5741680" y="2723626"/>
            <a:ext cx="1220829" cy="252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F60E32-F0B4-D295-B15A-2023E47D1892}"/>
              </a:ext>
            </a:extLst>
          </p:cNvPr>
          <p:cNvSpPr/>
          <p:nvPr/>
        </p:nvSpPr>
        <p:spPr bwMode="auto">
          <a:xfrm>
            <a:off x="3926713" y="4149369"/>
            <a:ext cx="1473134" cy="334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767789-EE30-A8B0-2559-37AE8FE216FE}"/>
              </a:ext>
            </a:extLst>
          </p:cNvPr>
          <p:cNvSpPr/>
          <p:nvPr/>
        </p:nvSpPr>
        <p:spPr bwMode="auto">
          <a:xfrm>
            <a:off x="2990743" y="5493640"/>
            <a:ext cx="1310357" cy="423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48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58D32-FF3A-9729-201E-EBDF7C1F22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4188E1-34B8-1EFD-2EF6-0A669405B6EE}"/>
              </a:ext>
            </a:extLst>
          </p:cNvPr>
          <p:cNvSpPr/>
          <p:nvPr/>
        </p:nvSpPr>
        <p:spPr bwMode="auto">
          <a:xfrm>
            <a:off x="3710476" y="2029170"/>
            <a:ext cx="1209523" cy="495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67FC79-E292-6E7A-7683-789C2DB7115A}"/>
              </a:ext>
            </a:extLst>
          </p:cNvPr>
          <p:cNvSpPr/>
          <p:nvPr/>
        </p:nvSpPr>
        <p:spPr bwMode="auto">
          <a:xfrm>
            <a:off x="9120000" y="3705405"/>
            <a:ext cx="847619" cy="409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04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4EB365-506E-19EC-F283-41BD77DFFA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7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988CE1-C6EC-CA81-166F-37A763DBBA31}"/>
              </a:ext>
            </a:extLst>
          </p:cNvPr>
          <p:cNvSpPr/>
          <p:nvPr/>
        </p:nvSpPr>
        <p:spPr bwMode="auto">
          <a:xfrm>
            <a:off x="2586666" y="1172290"/>
            <a:ext cx="1466666" cy="41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C41B6F-D06E-72CC-BF6A-67BECFF6C879}"/>
              </a:ext>
            </a:extLst>
          </p:cNvPr>
          <p:cNvSpPr/>
          <p:nvPr/>
        </p:nvSpPr>
        <p:spPr bwMode="auto">
          <a:xfrm>
            <a:off x="8672380" y="2889070"/>
            <a:ext cx="1961904" cy="400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30C791-CD5B-7D41-8BAB-218A4723D19C}"/>
              </a:ext>
            </a:extLst>
          </p:cNvPr>
          <p:cNvSpPr/>
          <p:nvPr/>
        </p:nvSpPr>
        <p:spPr bwMode="auto">
          <a:xfrm>
            <a:off x="5072380" y="4720301"/>
            <a:ext cx="2409523" cy="295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95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9DBFF3-3540-B1D3-5C54-32184B4A93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3A08C9-7470-9A1A-D68C-1AF0AB3B49B6}"/>
              </a:ext>
            </a:extLst>
          </p:cNvPr>
          <p:cNvSpPr/>
          <p:nvPr/>
        </p:nvSpPr>
        <p:spPr bwMode="auto">
          <a:xfrm>
            <a:off x="5303912" y="3933057"/>
            <a:ext cx="630373" cy="431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D63A82-1A10-4C8C-7B5E-C01DF540712E}"/>
              </a:ext>
            </a:extLst>
          </p:cNvPr>
          <p:cNvSpPr/>
          <p:nvPr/>
        </p:nvSpPr>
        <p:spPr bwMode="auto">
          <a:xfrm>
            <a:off x="8220000" y="5548220"/>
            <a:ext cx="1253967" cy="246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1ED4D4-7D0E-0CCB-9489-2B5AC2D31B32}"/>
              </a:ext>
            </a:extLst>
          </p:cNvPr>
          <p:cNvSpPr/>
          <p:nvPr/>
        </p:nvSpPr>
        <p:spPr bwMode="auto">
          <a:xfrm>
            <a:off x="1664444" y="6093296"/>
            <a:ext cx="1039682" cy="503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891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76E273-0F89-F5D6-91C4-E47E6282C6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6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37AF74-F760-33F1-DC43-BDF1C3AE4FD9}"/>
              </a:ext>
            </a:extLst>
          </p:cNvPr>
          <p:cNvSpPr/>
          <p:nvPr/>
        </p:nvSpPr>
        <p:spPr bwMode="auto">
          <a:xfrm>
            <a:off x="9586666" y="1172357"/>
            <a:ext cx="1047619" cy="400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521FAD-995D-15E9-8427-EFE602FFE9C9}"/>
              </a:ext>
            </a:extLst>
          </p:cNvPr>
          <p:cNvSpPr/>
          <p:nvPr/>
        </p:nvSpPr>
        <p:spPr bwMode="auto">
          <a:xfrm>
            <a:off x="5358095" y="2880166"/>
            <a:ext cx="1219047" cy="496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35B9B1-D2D3-C09D-91C8-3F4D8AC6EB8F}"/>
              </a:ext>
            </a:extLst>
          </p:cNvPr>
          <p:cNvSpPr/>
          <p:nvPr/>
        </p:nvSpPr>
        <p:spPr bwMode="auto">
          <a:xfrm>
            <a:off x="8091428" y="4597516"/>
            <a:ext cx="2866666" cy="496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52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EDBCE-7B9F-19F5-DCD7-3DC8E8C3DD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52"/>
          <a:stretch/>
        </p:blipFill>
        <p:spPr>
          <a:xfrm>
            <a:off x="720000" y="972001"/>
            <a:ext cx="10800000" cy="432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E083EF-B85A-8699-5157-2DBAC90F1269}"/>
              </a:ext>
            </a:extLst>
          </p:cNvPr>
          <p:cNvSpPr/>
          <p:nvPr/>
        </p:nvSpPr>
        <p:spPr bwMode="auto">
          <a:xfrm>
            <a:off x="1796190" y="4687636"/>
            <a:ext cx="1209523" cy="400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B4A35E-8442-0DF6-FCD7-04CB066A0068}"/>
              </a:ext>
            </a:extLst>
          </p:cNvPr>
          <p:cNvSpPr/>
          <p:nvPr/>
        </p:nvSpPr>
        <p:spPr bwMode="auto">
          <a:xfrm>
            <a:off x="4177142" y="4792436"/>
            <a:ext cx="1428571" cy="295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FA6AF5-66BC-5CC3-5F0E-0A8517EA06B2}"/>
              </a:ext>
            </a:extLst>
          </p:cNvPr>
          <p:cNvSpPr/>
          <p:nvPr/>
        </p:nvSpPr>
        <p:spPr bwMode="auto">
          <a:xfrm>
            <a:off x="6815238" y="4687636"/>
            <a:ext cx="1780952" cy="400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01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3523C9-7B60-D93D-2216-CCA98D6E44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94036"/>
            <a:ext cx="8760376" cy="543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285E67-C8B2-863E-0C13-B9E8A5B93E79}"/>
              </a:ext>
            </a:extLst>
          </p:cNvPr>
          <p:cNvSpPr/>
          <p:nvPr/>
        </p:nvSpPr>
        <p:spPr bwMode="auto">
          <a:xfrm>
            <a:off x="7674636" y="1484784"/>
            <a:ext cx="1252571" cy="431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79DCEF-2BB4-2389-EE0C-086A1F9B5331}"/>
              </a:ext>
            </a:extLst>
          </p:cNvPr>
          <p:cNvSpPr/>
          <p:nvPr/>
        </p:nvSpPr>
        <p:spPr bwMode="auto">
          <a:xfrm>
            <a:off x="1487488" y="2204865"/>
            <a:ext cx="1033595" cy="418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DD0D01-734F-FC90-4B28-22A49BA43B17}"/>
              </a:ext>
            </a:extLst>
          </p:cNvPr>
          <p:cNvSpPr/>
          <p:nvPr/>
        </p:nvSpPr>
        <p:spPr bwMode="auto">
          <a:xfrm>
            <a:off x="3215680" y="3544816"/>
            <a:ext cx="1800200" cy="4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5437CD-A4FD-5F94-CAFB-1D02984885BB}"/>
              </a:ext>
            </a:extLst>
          </p:cNvPr>
          <p:cNvSpPr/>
          <p:nvPr/>
        </p:nvSpPr>
        <p:spPr bwMode="auto">
          <a:xfrm>
            <a:off x="5951984" y="3544816"/>
            <a:ext cx="450270" cy="411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CC16EA-FF48-7241-2B97-F7D5CBBFB7E0}"/>
              </a:ext>
            </a:extLst>
          </p:cNvPr>
          <p:cNvSpPr/>
          <p:nvPr/>
        </p:nvSpPr>
        <p:spPr bwMode="auto">
          <a:xfrm>
            <a:off x="7441784" y="3544816"/>
            <a:ext cx="1006969" cy="460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8A823C-0382-A4FE-73AD-4756822E7CB2}"/>
              </a:ext>
            </a:extLst>
          </p:cNvPr>
          <p:cNvSpPr/>
          <p:nvPr/>
        </p:nvSpPr>
        <p:spPr bwMode="auto">
          <a:xfrm>
            <a:off x="2524033" y="5589240"/>
            <a:ext cx="1285318" cy="454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5911CB-295E-05C7-9A4D-267DB6082833}"/>
              </a:ext>
            </a:extLst>
          </p:cNvPr>
          <p:cNvSpPr/>
          <p:nvPr/>
        </p:nvSpPr>
        <p:spPr bwMode="auto">
          <a:xfrm>
            <a:off x="6432008" y="5661248"/>
            <a:ext cx="528088" cy="382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FAFB50E-D9D3-882C-41BA-B03E6659C9C2}"/>
              </a:ext>
            </a:extLst>
          </p:cNvPr>
          <p:cNvSpPr/>
          <p:nvPr/>
        </p:nvSpPr>
        <p:spPr bwMode="auto">
          <a:xfrm>
            <a:off x="7824192" y="5589240"/>
            <a:ext cx="1103015" cy="449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5149D40-B163-ABD2-6981-0ECBDC33FBBB}"/>
              </a:ext>
            </a:extLst>
          </p:cNvPr>
          <p:cNvSpPr/>
          <p:nvPr/>
        </p:nvSpPr>
        <p:spPr bwMode="auto">
          <a:xfrm>
            <a:off x="1512136" y="6237312"/>
            <a:ext cx="1415512" cy="488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A8AEDBCE-7B9F-19F5-DCD7-3DC8E8C3DD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48"/>
          <a:stretch/>
        </p:blipFill>
        <p:spPr>
          <a:xfrm>
            <a:off x="715057" y="791458"/>
            <a:ext cx="8760376" cy="603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667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FA954A-5882-2CED-A85A-C57316D113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4230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F1FAA0-16A1-A6E6-1227-074F77201B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472344" cy="5244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622A139-32C5-F429-48B2-B593E62506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097"/>
          <a:stretch/>
        </p:blipFill>
        <p:spPr>
          <a:xfrm>
            <a:off x="720000" y="6080908"/>
            <a:ext cx="8476841" cy="645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585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2023-08-24T15:03:50Z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